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3" r:id="rId3"/>
    <p:sldId id="274" r:id="rId4"/>
    <p:sldId id="275" r:id="rId5"/>
    <p:sldId id="257" r:id="rId6"/>
    <p:sldId id="258" r:id="rId7"/>
    <p:sldId id="266" r:id="rId8"/>
    <p:sldId id="262" r:id="rId9"/>
    <p:sldId id="263" r:id="rId10"/>
    <p:sldId id="270" r:id="rId11"/>
    <p:sldId id="271" r:id="rId12"/>
    <p:sldId id="272" r:id="rId13"/>
    <p:sldId id="268" r:id="rId14"/>
    <p:sldId id="264" r:id="rId15"/>
    <p:sldId id="265" r:id="rId16"/>
    <p:sldId id="267" r:id="rId17"/>
    <p:sldId id="261" r:id="rId18"/>
    <p:sldId id="269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99653337-08DE-4521-B3CD-1918C666C449}">
          <p14:sldIdLst>
            <p14:sldId id="256"/>
          </p14:sldIdLst>
        </p14:section>
        <p14:section name="Sekcja bez tytułu" id="{07053234-3A9B-455C-9734-C94167A8C792}">
          <p14:sldIdLst>
            <p14:sldId id="273"/>
            <p14:sldId id="274"/>
            <p14:sldId id="275"/>
            <p14:sldId id="257"/>
            <p14:sldId id="258"/>
            <p14:sldId id="266"/>
            <p14:sldId id="262"/>
            <p14:sldId id="263"/>
            <p14:sldId id="270"/>
            <p14:sldId id="271"/>
            <p14:sldId id="272"/>
            <p14:sldId id="268"/>
            <p14:sldId id="264"/>
            <p14:sldId id="265"/>
            <p14:sldId id="267"/>
            <p14:sldId id="261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5652" autoAdjust="0"/>
  </p:normalViewPr>
  <p:slideViewPr>
    <p:cSldViewPr snapToGrid="0">
      <p:cViewPr varScale="1">
        <p:scale>
          <a:sx n="68" d="100"/>
          <a:sy n="68" d="100"/>
        </p:scale>
        <p:origin x="156" y="48"/>
      </p:cViewPr>
      <p:guideLst/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10096F-7502-41DF-9273-32135F96430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17F81F-E7F3-4D23-B626-FFA43D257185}">
      <dgm:prSet phldrT="[Text]" custT="1"/>
      <dgm:spPr/>
      <dgm:t>
        <a:bodyPr/>
        <a:lstStyle/>
        <a:p>
          <a:r>
            <a:rPr lang="en-US" sz="1400" noProof="0" dirty="0"/>
            <a:t>Language description</a:t>
          </a:r>
        </a:p>
      </dgm:t>
    </dgm:pt>
    <dgm:pt modelId="{7EA5AB5D-585D-4D8A-9E29-95F49FC92958}" type="parTrans" cxnId="{47955250-AAD3-465E-BB17-1621CABA2313}">
      <dgm:prSet/>
      <dgm:spPr/>
      <dgm:t>
        <a:bodyPr/>
        <a:lstStyle/>
        <a:p>
          <a:endParaRPr lang="en-GB"/>
        </a:p>
      </dgm:t>
    </dgm:pt>
    <dgm:pt modelId="{E4B9DDAC-586A-446A-A8B1-5AD3000E2888}" type="sibTrans" cxnId="{47955250-AAD3-465E-BB17-1621CABA2313}">
      <dgm:prSet/>
      <dgm:spPr/>
      <dgm:t>
        <a:bodyPr/>
        <a:lstStyle/>
        <a:p>
          <a:endParaRPr lang="en-GB"/>
        </a:p>
      </dgm:t>
    </dgm:pt>
    <dgm:pt modelId="{4F6BDB87-0D82-4653-987B-057AB14A1B7E}">
      <dgm:prSet phldrT="[Text]" custT="1"/>
      <dgm:spPr/>
      <dgm:t>
        <a:bodyPr/>
        <a:lstStyle/>
        <a:p>
          <a:r>
            <a:rPr lang="en-US" sz="1400" noProof="0" dirty="0"/>
            <a:t>use</a:t>
          </a:r>
        </a:p>
      </dgm:t>
    </dgm:pt>
    <dgm:pt modelId="{AB65ACD9-7A6B-4808-84F4-8324011232C7}" type="parTrans" cxnId="{4C4255D9-B7DB-4E73-9759-1C71670606DF}">
      <dgm:prSet/>
      <dgm:spPr/>
      <dgm:t>
        <a:bodyPr/>
        <a:lstStyle/>
        <a:p>
          <a:endParaRPr lang="en-GB"/>
        </a:p>
      </dgm:t>
    </dgm:pt>
    <dgm:pt modelId="{33C47AC4-A7C2-41B4-A487-D7DBB83B1160}" type="sibTrans" cxnId="{4C4255D9-B7DB-4E73-9759-1C71670606DF}">
      <dgm:prSet/>
      <dgm:spPr/>
      <dgm:t>
        <a:bodyPr/>
        <a:lstStyle/>
        <a:p>
          <a:endParaRPr lang="en-GB"/>
        </a:p>
      </dgm:t>
    </dgm:pt>
    <dgm:pt modelId="{A38D5E5E-313F-4C60-9F6A-4C1503FBBBAF}">
      <dgm:prSet phldrT="[Text]" custT="1"/>
      <dgm:spPr/>
      <dgm:t>
        <a:bodyPr/>
        <a:lstStyle/>
        <a:p>
          <a:r>
            <a:rPr lang="en-US" sz="1400" noProof="0" dirty="0"/>
            <a:t>A1-A2</a:t>
          </a:r>
        </a:p>
      </dgm:t>
    </dgm:pt>
    <dgm:pt modelId="{E0C12C6E-90FC-4B25-963C-764B631B8768}" type="parTrans" cxnId="{FDAB3D55-34BF-4B09-8958-CAE42D5BA155}">
      <dgm:prSet/>
      <dgm:spPr/>
      <dgm:t>
        <a:bodyPr/>
        <a:lstStyle/>
        <a:p>
          <a:endParaRPr lang="en-GB"/>
        </a:p>
      </dgm:t>
    </dgm:pt>
    <dgm:pt modelId="{6DF654FD-3CD8-4C33-B10F-2131EF746514}" type="sibTrans" cxnId="{FDAB3D55-34BF-4B09-8958-CAE42D5BA155}">
      <dgm:prSet/>
      <dgm:spPr/>
      <dgm:t>
        <a:bodyPr/>
        <a:lstStyle/>
        <a:p>
          <a:endParaRPr lang="en-GB"/>
        </a:p>
      </dgm:t>
    </dgm:pt>
    <dgm:pt modelId="{3DD7FFB4-679A-429E-8AF0-6D00C7F93CE0}">
      <dgm:prSet phldrT="[Text]" custT="1"/>
      <dgm:spPr/>
      <dgm:t>
        <a:bodyPr/>
        <a:lstStyle/>
        <a:p>
          <a:r>
            <a:rPr lang="en-US" sz="1400" noProof="0" dirty="0"/>
            <a:t>Goals</a:t>
          </a:r>
        </a:p>
      </dgm:t>
    </dgm:pt>
    <dgm:pt modelId="{941696EC-05BF-4EBD-B162-269A7C87636B}" type="parTrans" cxnId="{6AF072B2-DAF6-4A40-9DE6-850522B0AECD}">
      <dgm:prSet/>
      <dgm:spPr/>
      <dgm:t>
        <a:bodyPr/>
        <a:lstStyle/>
        <a:p>
          <a:endParaRPr lang="en-GB"/>
        </a:p>
      </dgm:t>
    </dgm:pt>
    <dgm:pt modelId="{3BD9C092-DF66-4F18-A80E-7C1CDC915EB3}" type="sibTrans" cxnId="{6AF072B2-DAF6-4A40-9DE6-850522B0AECD}">
      <dgm:prSet/>
      <dgm:spPr/>
      <dgm:t>
        <a:bodyPr/>
        <a:lstStyle/>
        <a:p>
          <a:endParaRPr lang="en-GB"/>
        </a:p>
      </dgm:t>
    </dgm:pt>
    <dgm:pt modelId="{DB46B5EC-5BCF-4AF6-BEEB-D610C01247CA}">
      <dgm:prSet phldrT="[Text]" custT="1"/>
      <dgm:spPr/>
      <dgm:t>
        <a:bodyPr/>
        <a:lstStyle/>
        <a:p>
          <a:r>
            <a:rPr lang="en-US" sz="1400" noProof="0" dirty="0"/>
            <a:t>quality</a:t>
          </a:r>
        </a:p>
      </dgm:t>
    </dgm:pt>
    <dgm:pt modelId="{84BE642C-4251-4ABF-9A49-45CCE11F0451}" type="parTrans" cxnId="{96FB7B62-CE25-435E-B622-5E68792307A9}">
      <dgm:prSet/>
      <dgm:spPr/>
      <dgm:t>
        <a:bodyPr/>
        <a:lstStyle/>
        <a:p>
          <a:endParaRPr lang="en-GB"/>
        </a:p>
      </dgm:t>
    </dgm:pt>
    <dgm:pt modelId="{B6E0C239-C945-4AEA-BB25-B997779F9DD6}" type="sibTrans" cxnId="{96FB7B62-CE25-435E-B622-5E68792307A9}">
      <dgm:prSet/>
      <dgm:spPr/>
      <dgm:t>
        <a:bodyPr/>
        <a:lstStyle/>
        <a:p>
          <a:endParaRPr lang="en-GB"/>
        </a:p>
      </dgm:t>
    </dgm:pt>
    <dgm:pt modelId="{580C829E-EE2C-46CF-A580-CE025FC76E6A}">
      <dgm:prSet phldrT="[Text]" custT="1"/>
      <dgm:spPr/>
      <dgm:t>
        <a:bodyPr/>
        <a:lstStyle/>
        <a:p>
          <a:r>
            <a:rPr lang="en-US" sz="1400" noProof="0" dirty="0"/>
            <a:t>comparability</a:t>
          </a:r>
        </a:p>
      </dgm:t>
    </dgm:pt>
    <dgm:pt modelId="{B881A715-F804-4B1F-8C0D-621919CF2224}" type="parTrans" cxnId="{8C80AEA3-AEF9-4CB7-AE8D-D24191B6F485}">
      <dgm:prSet/>
      <dgm:spPr/>
      <dgm:t>
        <a:bodyPr/>
        <a:lstStyle/>
        <a:p>
          <a:endParaRPr lang="en-GB"/>
        </a:p>
      </dgm:t>
    </dgm:pt>
    <dgm:pt modelId="{EC45BE51-B92A-4818-AB8D-261B895B81BB}" type="sibTrans" cxnId="{8C80AEA3-AEF9-4CB7-AE8D-D24191B6F485}">
      <dgm:prSet/>
      <dgm:spPr/>
      <dgm:t>
        <a:bodyPr/>
        <a:lstStyle/>
        <a:p>
          <a:endParaRPr lang="en-GB"/>
        </a:p>
      </dgm:t>
    </dgm:pt>
    <dgm:pt modelId="{C286F2BA-82DA-417B-8E0F-B81762CD0662}">
      <dgm:prSet phldrT="[Text]" custT="1"/>
      <dgm:spPr/>
      <dgm:t>
        <a:bodyPr/>
        <a:lstStyle/>
        <a:p>
          <a:r>
            <a:rPr lang="en-US" sz="1400" noProof="0" dirty="0"/>
            <a:t>Common reference levels</a:t>
          </a:r>
        </a:p>
      </dgm:t>
    </dgm:pt>
    <dgm:pt modelId="{878E5DEC-F230-4D31-8F8B-FAFD9AE3BF71}" type="sibTrans" cxnId="{97DAFF90-D107-46DC-B9C8-564064C9D38C}">
      <dgm:prSet/>
      <dgm:spPr/>
      <dgm:t>
        <a:bodyPr/>
        <a:lstStyle/>
        <a:p>
          <a:endParaRPr lang="en-GB"/>
        </a:p>
      </dgm:t>
    </dgm:pt>
    <dgm:pt modelId="{78CED21F-74E0-4AD2-A745-B8392CC0971D}" type="parTrans" cxnId="{97DAFF90-D107-46DC-B9C8-564064C9D38C}">
      <dgm:prSet/>
      <dgm:spPr/>
      <dgm:t>
        <a:bodyPr/>
        <a:lstStyle/>
        <a:p>
          <a:endParaRPr lang="en-GB"/>
        </a:p>
      </dgm:t>
    </dgm:pt>
    <dgm:pt modelId="{CCE2F64C-5BAD-408C-943D-28E54E598D39}">
      <dgm:prSet phldrT="[Text]" custT="1"/>
      <dgm:spPr/>
      <dgm:t>
        <a:bodyPr/>
        <a:lstStyle/>
        <a:p>
          <a:r>
            <a:rPr lang="en-US" sz="1400" noProof="0" dirty="0"/>
            <a:t>competences</a:t>
          </a:r>
        </a:p>
      </dgm:t>
    </dgm:pt>
    <dgm:pt modelId="{195F57CB-47F3-4283-8075-0CC0A1D8D634}" type="sibTrans" cxnId="{5D564D72-615F-4C19-A8BB-784D0EDC5E04}">
      <dgm:prSet/>
      <dgm:spPr/>
      <dgm:t>
        <a:bodyPr/>
        <a:lstStyle/>
        <a:p>
          <a:endParaRPr lang="en-GB"/>
        </a:p>
      </dgm:t>
    </dgm:pt>
    <dgm:pt modelId="{A1311F5E-AD41-4E35-9648-9CE99F6CEA4D}" type="parTrans" cxnId="{5D564D72-615F-4C19-A8BB-784D0EDC5E04}">
      <dgm:prSet/>
      <dgm:spPr/>
      <dgm:t>
        <a:bodyPr/>
        <a:lstStyle/>
        <a:p>
          <a:endParaRPr lang="en-GB"/>
        </a:p>
      </dgm:t>
    </dgm:pt>
    <dgm:pt modelId="{28DEA88D-66F2-4F19-B1CB-120EF34BC7DB}">
      <dgm:prSet phldrT="[Text]" custT="1"/>
      <dgm:spPr/>
      <dgm:t>
        <a:bodyPr/>
        <a:lstStyle/>
        <a:p>
          <a:r>
            <a:rPr lang="en-US" sz="1400" noProof="0" dirty="0"/>
            <a:t>strategies</a:t>
          </a:r>
        </a:p>
      </dgm:t>
    </dgm:pt>
    <dgm:pt modelId="{3DD4F487-B763-4697-992D-70210598869E}" type="parTrans" cxnId="{FD5E29B8-A948-41AA-9B39-3ABD77A6B53D}">
      <dgm:prSet/>
      <dgm:spPr/>
      <dgm:t>
        <a:bodyPr/>
        <a:lstStyle/>
        <a:p>
          <a:endParaRPr lang="en-GB"/>
        </a:p>
      </dgm:t>
    </dgm:pt>
    <dgm:pt modelId="{4C8DA9AA-C21B-4152-96E8-1BC36A44C91D}" type="sibTrans" cxnId="{FD5E29B8-A948-41AA-9B39-3ABD77A6B53D}">
      <dgm:prSet/>
      <dgm:spPr/>
      <dgm:t>
        <a:bodyPr/>
        <a:lstStyle/>
        <a:p>
          <a:endParaRPr lang="en-GB"/>
        </a:p>
      </dgm:t>
    </dgm:pt>
    <dgm:pt modelId="{DDE40AA3-525B-4F5A-B444-D193D5600395}">
      <dgm:prSet phldrT="[Text]" custT="1"/>
      <dgm:spPr/>
      <dgm:t>
        <a:bodyPr/>
        <a:lstStyle/>
        <a:p>
          <a:r>
            <a:rPr lang="en-US" sz="1400" noProof="0" dirty="0"/>
            <a:t>B1-B2</a:t>
          </a:r>
        </a:p>
      </dgm:t>
    </dgm:pt>
    <dgm:pt modelId="{4D9C56C1-1BE4-45A6-AB80-25E3837BB849}" type="parTrans" cxnId="{11FE6A93-C7A0-4366-A391-9754FB7F1813}">
      <dgm:prSet/>
      <dgm:spPr/>
      <dgm:t>
        <a:bodyPr/>
        <a:lstStyle/>
        <a:p>
          <a:endParaRPr lang="en-GB"/>
        </a:p>
      </dgm:t>
    </dgm:pt>
    <dgm:pt modelId="{3EFE4BBB-D25C-4022-A791-5DFD06725927}" type="sibTrans" cxnId="{11FE6A93-C7A0-4366-A391-9754FB7F1813}">
      <dgm:prSet/>
      <dgm:spPr/>
      <dgm:t>
        <a:bodyPr/>
        <a:lstStyle/>
        <a:p>
          <a:endParaRPr lang="en-GB"/>
        </a:p>
      </dgm:t>
    </dgm:pt>
    <dgm:pt modelId="{AC7F4328-5F16-41B2-B617-2432FB5A9B12}">
      <dgm:prSet phldrT="[Text]" custT="1"/>
      <dgm:spPr/>
      <dgm:t>
        <a:bodyPr/>
        <a:lstStyle/>
        <a:p>
          <a:r>
            <a:rPr lang="en-US" sz="1400" noProof="0" dirty="0"/>
            <a:t>C1-C2</a:t>
          </a:r>
        </a:p>
      </dgm:t>
    </dgm:pt>
    <dgm:pt modelId="{FB36C70E-F0C4-479B-B6DE-0FEA934107DF}" type="parTrans" cxnId="{39C40905-B0BF-4D08-8199-A4C7E57E1F9D}">
      <dgm:prSet/>
      <dgm:spPr/>
      <dgm:t>
        <a:bodyPr/>
        <a:lstStyle/>
        <a:p>
          <a:endParaRPr lang="en-GB"/>
        </a:p>
      </dgm:t>
    </dgm:pt>
    <dgm:pt modelId="{634C1885-26A1-4F51-87CB-92E7D3A57EB8}" type="sibTrans" cxnId="{39C40905-B0BF-4D08-8199-A4C7E57E1F9D}">
      <dgm:prSet/>
      <dgm:spPr/>
      <dgm:t>
        <a:bodyPr/>
        <a:lstStyle/>
        <a:p>
          <a:endParaRPr lang="en-GB"/>
        </a:p>
      </dgm:t>
    </dgm:pt>
    <dgm:pt modelId="{6FA54D82-C216-427F-874A-A8B897D98A08}">
      <dgm:prSet phldrT="[Text]" custT="1"/>
      <dgm:spPr/>
      <dgm:t>
        <a:bodyPr/>
        <a:lstStyle/>
        <a:p>
          <a:r>
            <a:rPr lang="en-US" sz="1400" noProof="0" dirty="0"/>
            <a:t>plurilingual and pluricultural education</a:t>
          </a:r>
        </a:p>
      </dgm:t>
    </dgm:pt>
    <dgm:pt modelId="{75F532F3-55AF-4ECF-8009-C6A7D3B938F6}" type="parTrans" cxnId="{E27AF299-61A8-46E3-8015-59814B254840}">
      <dgm:prSet/>
      <dgm:spPr/>
      <dgm:t>
        <a:bodyPr/>
        <a:lstStyle/>
        <a:p>
          <a:endParaRPr lang="en-GB"/>
        </a:p>
      </dgm:t>
    </dgm:pt>
    <dgm:pt modelId="{EA114EE8-137B-4900-9391-008C6269CE02}" type="sibTrans" cxnId="{E27AF299-61A8-46E3-8015-59814B254840}">
      <dgm:prSet/>
      <dgm:spPr/>
      <dgm:t>
        <a:bodyPr/>
        <a:lstStyle/>
        <a:p>
          <a:endParaRPr lang="en-GB"/>
        </a:p>
      </dgm:t>
    </dgm:pt>
    <dgm:pt modelId="{4BC36766-D08C-4485-AB00-94212A42F475}" type="pres">
      <dgm:prSet presAssocID="{A510096F-7502-41DF-9273-32135F964300}" presName="linearFlow" presStyleCnt="0">
        <dgm:presLayoutVars>
          <dgm:dir/>
          <dgm:animLvl val="lvl"/>
          <dgm:resizeHandles val="exact"/>
        </dgm:presLayoutVars>
      </dgm:prSet>
      <dgm:spPr/>
    </dgm:pt>
    <dgm:pt modelId="{DF07AFB3-AD4A-4734-BC45-B06005D3D2F6}" type="pres">
      <dgm:prSet presAssocID="{2417F81F-E7F3-4D23-B626-FFA43D257185}" presName="composite" presStyleCnt="0"/>
      <dgm:spPr/>
    </dgm:pt>
    <dgm:pt modelId="{7FF6B8DB-C123-47D9-9AF5-B7569F24F451}" type="pres">
      <dgm:prSet presAssocID="{2417F81F-E7F3-4D23-B626-FFA43D25718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857DE8E-838E-4519-B807-A377D6182B5D}" type="pres">
      <dgm:prSet presAssocID="{2417F81F-E7F3-4D23-B626-FFA43D257185}" presName="descendantText" presStyleLbl="alignAcc1" presStyleIdx="0" presStyleCnt="3">
        <dgm:presLayoutVars>
          <dgm:bulletEnabled val="1"/>
        </dgm:presLayoutVars>
      </dgm:prSet>
      <dgm:spPr/>
    </dgm:pt>
    <dgm:pt modelId="{44F3C2DC-FDDA-4113-91E8-FE8772363445}" type="pres">
      <dgm:prSet presAssocID="{E4B9DDAC-586A-446A-A8B1-5AD3000E2888}" presName="sp" presStyleCnt="0"/>
      <dgm:spPr/>
    </dgm:pt>
    <dgm:pt modelId="{CD316B45-0F8A-4E4D-92D4-2E6FBAA1AAC0}" type="pres">
      <dgm:prSet presAssocID="{C286F2BA-82DA-417B-8E0F-B81762CD0662}" presName="composite" presStyleCnt="0"/>
      <dgm:spPr/>
    </dgm:pt>
    <dgm:pt modelId="{BAE151D3-C706-4221-9142-6CF19CE44A3A}" type="pres">
      <dgm:prSet presAssocID="{C286F2BA-82DA-417B-8E0F-B81762CD066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97C4B3D-226C-4E4C-8D16-C02F1C41625B}" type="pres">
      <dgm:prSet presAssocID="{C286F2BA-82DA-417B-8E0F-B81762CD0662}" presName="descendantText" presStyleLbl="alignAcc1" presStyleIdx="1" presStyleCnt="3">
        <dgm:presLayoutVars>
          <dgm:bulletEnabled val="1"/>
        </dgm:presLayoutVars>
      </dgm:prSet>
      <dgm:spPr/>
    </dgm:pt>
    <dgm:pt modelId="{ADE68BC0-544F-470E-A676-A1F732265A7D}" type="pres">
      <dgm:prSet presAssocID="{878E5DEC-F230-4D31-8F8B-FAFD9AE3BF71}" presName="sp" presStyleCnt="0"/>
      <dgm:spPr/>
    </dgm:pt>
    <dgm:pt modelId="{EC9F6CF9-9CA7-4220-A916-BB978A8360EB}" type="pres">
      <dgm:prSet presAssocID="{3DD7FFB4-679A-429E-8AF0-6D00C7F93CE0}" presName="composite" presStyleCnt="0"/>
      <dgm:spPr/>
    </dgm:pt>
    <dgm:pt modelId="{D6130797-E631-4443-9D45-EB8AB2941F25}" type="pres">
      <dgm:prSet presAssocID="{3DD7FFB4-679A-429E-8AF0-6D00C7F93CE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61EAF86-9209-4026-8DC3-398EE94C6E85}" type="pres">
      <dgm:prSet presAssocID="{3DD7FFB4-679A-429E-8AF0-6D00C7F93CE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9C40905-B0BF-4D08-8199-A4C7E57E1F9D}" srcId="{C286F2BA-82DA-417B-8E0F-B81762CD0662}" destId="{AC7F4328-5F16-41B2-B617-2432FB5A9B12}" srcOrd="2" destOrd="0" parTransId="{FB36C70E-F0C4-479B-B6DE-0FEA934107DF}" sibTransId="{634C1885-26A1-4F51-87CB-92E7D3A57EB8}"/>
    <dgm:cxn modelId="{EAB72E09-9989-4518-8793-A6EAB446C0E9}" type="presOf" srcId="{CCE2F64C-5BAD-408C-943D-28E54E598D39}" destId="{3857DE8E-838E-4519-B807-A377D6182B5D}" srcOrd="0" destOrd="0" presId="urn:microsoft.com/office/officeart/2005/8/layout/chevron2"/>
    <dgm:cxn modelId="{A6891A0B-4550-4568-87D4-7A8ADB3A61AB}" type="presOf" srcId="{580C829E-EE2C-46CF-A580-CE025FC76E6A}" destId="{E61EAF86-9209-4026-8DC3-398EE94C6E85}" srcOrd="0" destOrd="1" presId="urn:microsoft.com/office/officeart/2005/8/layout/chevron2"/>
    <dgm:cxn modelId="{8208DD31-5421-4544-8407-C07D42480528}" type="presOf" srcId="{DB46B5EC-5BCF-4AF6-BEEB-D610C01247CA}" destId="{E61EAF86-9209-4026-8DC3-398EE94C6E85}" srcOrd="0" destOrd="0" presId="urn:microsoft.com/office/officeart/2005/8/layout/chevron2"/>
    <dgm:cxn modelId="{8DC7F35C-896F-4B28-AD17-DCECEF6EC98B}" type="presOf" srcId="{C286F2BA-82DA-417B-8E0F-B81762CD0662}" destId="{BAE151D3-C706-4221-9142-6CF19CE44A3A}" srcOrd="0" destOrd="0" presId="urn:microsoft.com/office/officeart/2005/8/layout/chevron2"/>
    <dgm:cxn modelId="{96FB7B62-CE25-435E-B622-5E68792307A9}" srcId="{3DD7FFB4-679A-429E-8AF0-6D00C7F93CE0}" destId="{DB46B5EC-5BCF-4AF6-BEEB-D610C01247CA}" srcOrd="0" destOrd="0" parTransId="{84BE642C-4251-4ABF-9A49-45CCE11F0451}" sibTransId="{B6E0C239-C945-4AEA-BB25-B997779F9DD6}"/>
    <dgm:cxn modelId="{47955250-AAD3-465E-BB17-1621CABA2313}" srcId="{A510096F-7502-41DF-9273-32135F964300}" destId="{2417F81F-E7F3-4D23-B626-FFA43D257185}" srcOrd="0" destOrd="0" parTransId="{7EA5AB5D-585D-4D8A-9E29-95F49FC92958}" sibTransId="{E4B9DDAC-586A-446A-A8B1-5AD3000E2888}"/>
    <dgm:cxn modelId="{5D564D72-615F-4C19-A8BB-784D0EDC5E04}" srcId="{2417F81F-E7F3-4D23-B626-FFA43D257185}" destId="{CCE2F64C-5BAD-408C-943D-28E54E598D39}" srcOrd="0" destOrd="0" parTransId="{A1311F5E-AD41-4E35-9648-9CE99F6CEA4D}" sibTransId="{195F57CB-47F3-4283-8075-0CC0A1D8D634}"/>
    <dgm:cxn modelId="{FDAB3D55-34BF-4B09-8958-CAE42D5BA155}" srcId="{C286F2BA-82DA-417B-8E0F-B81762CD0662}" destId="{A38D5E5E-313F-4C60-9F6A-4C1503FBBBAF}" srcOrd="0" destOrd="0" parTransId="{E0C12C6E-90FC-4B25-963C-764B631B8768}" sibTransId="{6DF654FD-3CD8-4C33-B10F-2131EF746514}"/>
    <dgm:cxn modelId="{1A89E382-B471-4D0C-B120-1057628FB0C5}" type="presOf" srcId="{DDE40AA3-525B-4F5A-B444-D193D5600395}" destId="{A97C4B3D-226C-4E4C-8D16-C02F1C41625B}" srcOrd="0" destOrd="1" presId="urn:microsoft.com/office/officeart/2005/8/layout/chevron2"/>
    <dgm:cxn modelId="{5756008D-1E2E-4DEC-A914-1A06B7375F85}" type="presOf" srcId="{AC7F4328-5F16-41B2-B617-2432FB5A9B12}" destId="{A97C4B3D-226C-4E4C-8D16-C02F1C41625B}" srcOrd="0" destOrd="2" presId="urn:microsoft.com/office/officeart/2005/8/layout/chevron2"/>
    <dgm:cxn modelId="{B96E5390-3698-464A-8603-B2E98C5CEC8D}" type="presOf" srcId="{6FA54D82-C216-427F-874A-A8B897D98A08}" destId="{E61EAF86-9209-4026-8DC3-398EE94C6E85}" srcOrd="0" destOrd="2" presId="urn:microsoft.com/office/officeart/2005/8/layout/chevron2"/>
    <dgm:cxn modelId="{97DAFF90-D107-46DC-B9C8-564064C9D38C}" srcId="{A510096F-7502-41DF-9273-32135F964300}" destId="{C286F2BA-82DA-417B-8E0F-B81762CD0662}" srcOrd="1" destOrd="0" parTransId="{78CED21F-74E0-4AD2-A745-B8392CC0971D}" sibTransId="{878E5DEC-F230-4D31-8F8B-FAFD9AE3BF71}"/>
    <dgm:cxn modelId="{11FE6A93-C7A0-4366-A391-9754FB7F1813}" srcId="{C286F2BA-82DA-417B-8E0F-B81762CD0662}" destId="{DDE40AA3-525B-4F5A-B444-D193D5600395}" srcOrd="1" destOrd="0" parTransId="{4D9C56C1-1BE4-45A6-AB80-25E3837BB849}" sibTransId="{3EFE4BBB-D25C-4022-A791-5DFD06725927}"/>
    <dgm:cxn modelId="{E27AF299-61A8-46E3-8015-59814B254840}" srcId="{3DD7FFB4-679A-429E-8AF0-6D00C7F93CE0}" destId="{6FA54D82-C216-427F-874A-A8B897D98A08}" srcOrd="2" destOrd="0" parTransId="{75F532F3-55AF-4ECF-8009-C6A7D3B938F6}" sibTransId="{EA114EE8-137B-4900-9391-008C6269CE02}"/>
    <dgm:cxn modelId="{8C80AEA3-AEF9-4CB7-AE8D-D24191B6F485}" srcId="{3DD7FFB4-679A-429E-8AF0-6D00C7F93CE0}" destId="{580C829E-EE2C-46CF-A580-CE025FC76E6A}" srcOrd="1" destOrd="0" parTransId="{B881A715-F804-4B1F-8C0D-621919CF2224}" sibTransId="{EC45BE51-B92A-4818-AB8D-261B895B81BB}"/>
    <dgm:cxn modelId="{D5B1E7A5-8520-4D51-8758-D86EEB48B2C9}" type="presOf" srcId="{2417F81F-E7F3-4D23-B626-FFA43D257185}" destId="{7FF6B8DB-C123-47D9-9AF5-B7569F24F451}" srcOrd="0" destOrd="0" presId="urn:microsoft.com/office/officeart/2005/8/layout/chevron2"/>
    <dgm:cxn modelId="{1DB5F6A9-6003-453E-9DCA-D17385AF036B}" type="presOf" srcId="{28DEA88D-66F2-4F19-B1CB-120EF34BC7DB}" destId="{3857DE8E-838E-4519-B807-A377D6182B5D}" srcOrd="0" destOrd="2" presId="urn:microsoft.com/office/officeart/2005/8/layout/chevron2"/>
    <dgm:cxn modelId="{6AF072B2-DAF6-4A40-9DE6-850522B0AECD}" srcId="{A510096F-7502-41DF-9273-32135F964300}" destId="{3DD7FFB4-679A-429E-8AF0-6D00C7F93CE0}" srcOrd="2" destOrd="0" parTransId="{941696EC-05BF-4EBD-B162-269A7C87636B}" sibTransId="{3BD9C092-DF66-4F18-A80E-7C1CDC915EB3}"/>
    <dgm:cxn modelId="{CC6B68B3-3722-4B01-B246-0B1A7582AC4A}" type="presOf" srcId="{4F6BDB87-0D82-4653-987B-057AB14A1B7E}" destId="{3857DE8E-838E-4519-B807-A377D6182B5D}" srcOrd="0" destOrd="1" presId="urn:microsoft.com/office/officeart/2005/8/layout/chevron2"/>
    <dgm:cxn modelId="{590B78B3-0C31-4A79-8297-D7F59F491BA5}" type="presOf" srcId="{A38D5E5E-313F-4C60-9F6A-4C1503FBBBAF}" destId="{A97C4B3D-226C-4E4C-8D16-C02F1C41625B}" srcOrd="0" destOrd="0" presId="urn:microsoft.com/office/officeart/2005/8/layout/chevron2"/>
    <dgm:cxn modelId="{FD5E29B8-A948-41AA-9B39-3ABD77A6B53D}" srcId="{2417F81F-E7F3-4D23-B626-FFA43D257185}" destId="{28DEA88D-66F2-4F19-B1CB-120EF34BC7DB}" srcOrd="2" destOrd="0" parTransId="{3DD4F487-B763-4697-992D-70210598869E}" sibTransId="{4C8DA9AA-C21B-4152-96E8-1BC36A44C91D}"/>
    <dgm:cxn modelId="{9CB000CC-081E-45E8-82A2-CD7380BFB815}" type="presOf" srcId="{A510096F-7502-41DF-9273-32135F964300}" destId="{4BC36766-D08C-4485-AB00-94212A42F475}" srcOrd="0" destOrd="0" presId="urn:microsoft.com/office/officeart/2005/8/layout/chevron2"/>
    <dgm:cxn modelId="{4C4255D9-B7DB-4E73-9759-1C71670606DF}" srcId="{2417F81F-E7F3-4D23-B626-FFA43D257185}" destId="{4F6BDB87-0D82-4653-987B-057AB14A1B7E}" srcOrd="1" destOrd="0" parTransId="{AB65ACD9-7A6B-4808-84F4-8324011232C7}" sibTransId="{33C47AC4-A7C2-41B4-A487-D7DBB83B1160}"/>
    <dgm:cxn modelId="{94310AF6-0C93-4B8C-96F2-BD25DED33631}" type="presOf" srcId="{3DD7FFB4-679A-429E-8AF0-6D00C7F93CE0}" destId="{D6130797-E631-4443-9D45-EB8AB2941F25}" srcOrd="0" destOrd="0" presId="urn:microsoft.com/office/officeart/2005/8/layout/chevron2"/>
    <dgm:cxn modelId="{F453FA42-DE13-44C9-A465-6BAEB1363F7A}" type="presParOf" srcId="{4BC36766-D08C-4485-AB00-94212A42F475}" destId="{DF07AFB3-AD4A-4734-BC45-B06005D3D2F6}" srcOrd="0" destOrd="0" presId="urn:microsoft.com/office/officeart/2005/8/layout/chevron2"/>
    <dgm:cxn modelId="{1C6501F0-C395-4BB0-A8B8-965583D1EAB3}" type="presParOf" srcId="{DF07AFB3-AD4A-4734-BC45-B06005D3D2F6}" destId="{7FF6B8DB-C123-47D9-9AF5-B7569F24F451}" srcOrd="0" destOrd="0" presId="urn:microsoft.com/office/officeart/2005/8/layout/chevron2"/>
    <dgm:cxn modelId="{8382B826-0E67-4BEA-BE44-0C4992694D57}" type="presParOf" srcId="{DF07AFB3-AD4A-4734-BC45-B06005D3D2F6}" destId="{3857DE8E-838E-4519-B807-A377D6182B5D}" srcOrd="1" destOrd="0" presId="urn:microsoft.com/office/officeart/2005/8/layout/chevron2"/>
    <dgm:cxn modelId="{063DA01B-23F3-47A0-A007-D9F24FA18E4C}" type="presParOf" srcId="{4BC36766-D08C-4485-AB00-94212A42F475}" destId="{44F3C2DC-FDDA-4113-91E8-FE8772363445}" srcOrd="1" destOrd="0" presId="urn:microsoft.com/office/officeart/2005/8/layout/chevron2"/>
    <dgm:cxn modelId="{956FE82D-E265-4875-8126-5175E9F63246}" type="presParOf" srcId="{4BC36766-D08C-4485-AB00-94212A42F475}" destId="{CD316B45-0F8A-4E4D-92D4-2E6FBAA1AAC0}" srcOrd="2" destOrd="0" presId="urn:microsoft.com/office/officeart/2005/8/layout/chevron2"/>
    <dgm:cxn modelId="{9C015A8B-0E4B-4E21-95BA-B0EA0EFA902E}" type="presParOf" srcId="{CD316B45-0F8A-4E4D-92D4-2E6FBAA1AAC0}" destId="{BAE151D3-C706-4221-9142-6CF19CE44A3A}" srcOrd="0" destOrd="0" presId="urn:microsoft.com/office/officeart/2005/8/layout/chevron2"/>
    <dgm:cxn modelId="{3745B9EC-D1DE-4D8B-8655-1DAC8093D8E2}" type="presParOf" srcId="{CD316B45-0F8A-4E4D-92D4-2E6FBAA1AAC0}" destId="{A97C4B3D-226C-4E4C-8D16-C02F1C41625B}" srcOrd="1" destOrd="0" presId="urn:microsoft.com/office/officeart/2005/8/layout/chevron2"/>
    <dgm:cxn modelId="{E7B3188B-765B-4F93-AFAD-CD4F98C5324E}" type="presParOf" srcId="{4BC36766-D08C-4485-AB00-94212A42F475}" destId="{ADE68BC0-544F-470E-A676-A1F732265A7D}" srcOrd="3" destOrd="0" presId="urn:microsoft.com/office/officeart/2005/8/layout/chevron2"/>
    <dgm:cxn modelId="{00D3C085-A80D-4987-9D12-47503D227C53}" type="presParOf" srcId="{4BC36766-D08C-4485-AB00-94212A42F475}" destId="{EC9F6CF9-9CA7-4220-A916-BB978A8360EB}" srcOrd="4" destOrd="0" presId="urn:microsoft.com/office/officeart/2005/8/layout/chevron2"/>
    <dgm:cxn modelId="{6CF83830-08DE-47EF-B53C-3BBFDBFEC7A5}" type="presParOf" srcId="{EC9F6CF9-9CA7-4220-A916-BB978A8360EB}" destId="{D6130797-E631-4443-9D45-EB8AB2941F25}" srcOrd="0" destOrd="0" presId="urn:microsoft.com/office/officeart/2005/8/layout/chevron2"/>
    <dgm:cxn modelId="{629A6987-9CB9-4F9E-86C9-E892585FD8BB}" type="presParOf" srcId="{EC9F6CF9-9CA7-4220-A916-BB978A8360EB}" destId="{E61EAF86-9209-4026-8DC3-398EE94C6E8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5143E2-D302-4DC8-861C-1ECEF20F078E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1741594-5E47-49AA-A1DE-82ED437D8F9A}">
      <dgm:prSet phldrT="[Text]"/>
      <dgm:spPr/>
      <dgm:t>
        <a:bodyPr/>
        <a:lstStyle/>
        <a:p>
          <a:r>
            <a:rPr lang="en-US" noProof="0" dirty="0"/>
            <a:t>Reception</a:t>
          </a:r>
        </a:p>
      </dgm:t>
    </dgm:pt>
    <dgm:pt modelId="{85C11990-70DD-4944-8A2A-D6E006EACB4C}" type="parTrans" cxnId="{B7748D1F-7BD1-4918-9F8D-1184A5BDAAD2}">
      <dgm:prSet/>
      <dgm:spPr/>
      <dgm:t>
        <a:bodyPr/>
        <a:lstStyle/>
        <a:p>
          <a:endParaRPr lang="en-GB"/>
        </a:p>
      </dgm:t>
    </dgm:pt>
    <dgm:pt modelId="{4E63A419-D400-4E98-8F1A-BF245705D890}" type="sibTrans" cxnId="{B7748D1F-7BD1-4918-9F8D-1184A5BDAAD2}">
      <dgm:prSet/>
      <dgm:spPr/>
      <dgm:t>
        <a:bodyPr/>
        <a:lstStyle/>
        <a:p>
          <a:endParaRPr lang="en-GB"/>
        </a:p>
      </dgm:t>
    </dgm:pt>
    <dgm:pt modelId="{35058D41-8B8F-48DE-8FCE-F4F78856CBF4}">
      <dgm:prSet phldrT="[Text]"/>
      <dgm:spPr/>
      <dgm:t>
        <a:bodyPr/>
        <a:lstStyle/>
        <a:p>
          <a:pPr marL="0" indent="0">
            <a:buFontTx/>
            <a:buNone/>
          </a:pPr>
          <a:r>
            <a:rPr lang="en-US" noProof="0" dirty="0"/>
            <a:t>Action-oriented approach</a:t>
          </a:r>
        </a:p>
      </dgm:t>
    </dgm:pt>
    <dgm:pt modelId="{87493798-211D-493C-90E0-5D18E7AA5AAA}" type="parTrans" cxnId="{01DA257D-5372-4941-9D7A-3542BD5F8F99}">
      <dgm:prSet/>
      <dgm:spPr/>
      <dgm:t>
        <a:bodyPr/>
        <a:lstStyle/>
        <a:p>
          <a:endParaRPr lang="en-GB"/>
        </a:p>
      </dgm:t>
    </dgm:pt>
    <dgm:pt modelId="{8763C788-C082-48BF-AB3B-1C97DA933ACA}" type="sibTrans" cxnId="{01DA257D-5372-4941-9D7A-3542BD5F8F99}">
      <dgm:prSet/>
      <dgm:spPr/>
      <dgm:t>
        <a:bodyPr/>
        <a:lstStyle/>
        <a:p>
          <a:endParaRPr lang="en-GB"/>
        </a:p>
      </dgm:t>
    </dgm:pt>
    <dgm:pt modelId="{1FBD1BA3-DC74-4C9A-B6FF-8C6C52E50362}">
      <dgm:prSet phldrT="[Text]"/>
      <dgm:spPr/>
      <dgm:t>
        <a:bodyPr/>
        <a:lstStyle/>
        <a:p>
          <a:r>
            <a:rPr lang="en-US" noProof="0" dirty="0"/>
            <a:t>Production</a:t>
          </a:r>
        </a:p>
      </dgm:t>
    </dgm:pt>
    <dgm:pt modelId="{1D830291-33FF-4F8A-8773-350913ECF5B4}" type="parTrans" cxnId="{F0DA9D56-6987-4B42-B967-F070E1C93830}">
      <dgm:prSet/>
      <dgm:spPr/>
      <dgm:t>
        <a:bodyPr/>
        <a:lstStyle/>
        <a:p>
          <a:endParaRPr lang="en-GB"/>
        </a:p>
      </dgm:t>
    </dgm:pt>
    <dgm:pt modelId="{FE8271D6-4524-4B80-B6D0-B7D0FA93182A}" type="sibTrans" cxnId="{F0DA9D56-6987-4B42-B967-F070E1C93830}">
      <dgm:prSet/>
      <dgm:spPr/>
      <dgm:t>
        <a:bodyPr/>
        <a:lstStyle/>
        <a:p>
          <a:endParaRPr lang="en-GB"/>
        </a:p>
      </dgm:t>
    </dgm:pt>
    <dgm:pt modelId="{9A571CE4-E52F-4B53-B8ED-B78441723C71}">
      <dgm:prSet phldrT="[Text]"/>
      <dgm:spPr/>
      <dgm:t>
        <a:bodyPr/>
        <a:lstStyle/>
        <a:p>
          <a:pPr marL="0" indent="0">
            <a:buNone/>
          </a:pPr>
          <a:r>
            <a:rPr lang="en-US" noProof="0" dirty="0"/>
            <a:t>Learner as a social agent</a:t>
          </a:r>
        </a:p>
      </dgm:t>
    </dgm:pt>
    <dgm:pt modelId="{AE956498-C70D-4D54-9788-059CB7C1463F}" type="parTrans" cxnId="{FC191E47-AC81-47F9-9897-E6D6FC729ACC}">
      <dgm:prSet/>
      <dgm:spPr/>
      <dgm:t>
        <a:bodyPr/>
        <a:lstStyle/>
        <a:p>
          <a:endParaRPr lang="en-GB"/>
        </a:p>
      </dgm:t>
    </dgm:pt>
    <dgm:pt modelId="{AE3B2DC8-FA31-4C08-8F9C-2450B1576B42}" type="sibTrans" cxnId="{FC191E47-AC81-47F9-9897-E6D6FC729ACC}">
      <dgm:prSet/>
      <dgm:spPr/>
      <dgm:t>
        <a:bodyPr/>
        <a:lstStyle/>
        <a:p>
          <a:endParaRPr lang="en-GB"/>
        </a:p>
      </dgm:t>
    </dgm:pt>
    <dgm:pt modelId="{0E5537F1-DAE3-4024-A9EA-30DCD15F4E20}">
      <dgm:prSet phldrT="[Text]"/>
      <dgm:spPr/>
      <dgm:t>
        <a:bodyPr/>
        <a:lstStyle/>
        <a:p>
          <a:r>
            <a:rPr lang="en-US" noProof="0" dirty="0"/>
            <a:t>Interaction</a:t>
          </a:r>
        </a:p>
      </dgm:t>
    </dgm:pt>
    <dgm:pt modelId="{DF8B38A8-76BD-4572-B448-A0BD0C41B234}" type="parTrans" cxnId="{2AA937E3-1E56-45E6-90F0-139AFBC35EF6}">
      <dgm:prSet/>
      <dgm:spPr/>
      <dgm:t>
        <a:bodyPr/>
        <a:lstStyle/>
        <a:p>
          <a:endParaRPr lang="en-GB"/>
        </a:p>
      </dgm:t>
    </dgm:pt>
    <dgm:pt modelId="{2F8EAFEA-51CA-4225-AA63-1DE541CD669A}" type="sibTrans" cxnId="{2AA937E3-1E56-45E6-90F0-139AFBC35EF6}">
      <dgm:prSet/>
      <dgm:spPr/>
      <dgm:t>
        <a:bodyPr/>
        <a:lstStyle/>
        <a:p>
          <a:endParaRPr lang="en-GB"/>
        </a:p>
      </dgm:t>
    </dgm:pt>
    <dgm:pt modelId="{4EB42C6B-CDB5-4595-AB57-EEEBF7F6522B}">
      <dgm:prSet phldrT="[Text]"/>
      <dgm:spPr/>
      <dgm:t>
        <a:bodyPr/>
        <a:lstStyle/>
        <a:p>
          <a:pPr>
            <a:buNone/>
          </a:pPr>
          <a:r>
            <a:rPr lang="en-US" noProof="0" dirty="0"/>
            <a:t>	Learner as a communication mediator</a:t>
          </a:r>
        </a:p>
      </dgm:t>
    </dgm:pt>
    <dgm:pt modelId="{9A4E23E2-977B-4957-9650-6CB2C7AF6EBC}" type="parTrans" cxnId="{FD497910-28B1-4EEA-B810-57185B38B7F0}">
      <dgm:prSet/>
      <dgm:spPr/>
      <dgm:t>
        <a:bodyPr/>
        <a:lstStyle/>
        <a:p>
          <a:endParaRPr lang="en-GB"/>
        </a:p>
      </dgm:t>
    </dgm:pt>
    <dgm:pt modelId="{6BFD5589-D6A9-4426-8307-8FBC462F940B}" type="sibTrans" cxnId="{FD497910-28B1-4EEA-B810-57185B38B7F0}">
      <dgm:prSet/>
      <dgm:spPr/>
      <dgm:t>
        <a:bodyPr/>
        <a:lstStyle/>
        <a:p>
          <a:endParaRPr lang="en-GB"/>
        </a:p>
      </dgm:t>
    </dgm:pt>
    <dgm:pt modelId="{A055FA69-20AE-4F99-8EE9-66BFB49F570E}">
      <dgm:prSet phldrT="[Text]"/>
      <dgm:spPr/>
      <dgm:t>
        <a:bodyPr/>
        <a:lstStyle/>
        <a:p>
          <a:r>
            <a:rPr lang="en-US" noProof="0" dirty="0"/>
            <a:t>Mediation</a:t>
          </a:r>
        </a:p>
      </dgm:t>
    </dgm:pt>
    <dgm:pt modelId="{2AF6CE47-B3B6-4A42-9639-D22222BD92A8}" type="parTrans" cxnId="{90C947B4-E7E7-4654-A280-6A67FE1F23BB}">
      <dgm:prSet/>
      <dgm:spPr/>
      <dgm:t>
        <a:bodyPr/>
        <a:lstStyle/>
        <a:p>
          <a:endParaRPr lang="en-GB"/>
        </a:p>
      </dgm:t>
    </dgm:pt>
    <dgm:pt modelId="{5CC8FEC7-1160-4337-B3F6-15B6BE62977D}" type="sibTrans" cxnId="{90C947B4-E7E7-4654-A280-6A67FE1F23BB}">
      <dgm:prSet/>
      <dgm:spPr/>
      <dgm:t>
        <a:bodyPr/>
        <a:lstStyle/>
        <a:p>
          <a:endParaRPr lang="en-GB"/>
        </a:p>
      </dgm:t>
    </dgm:pt>
    <dgm:pt modelId="{8EABA673-F30A-4C26-9A41-76AE143B4DBA}">
      <dgm:prSet phldrT="[Text]"/>
      <dgm:spPr/>
      <dgm:t>
        <a:bodyPr/>
        <a:lstStyle/>
        <a:p>
          <a:pPr marL="0" indent="0">
            <a:buNone/>
          </a:pPr>
          <a:r>
            <a:rPr lang="en-US" noProof="0" dirty="0"/>
            <a:t>Language and culture resources</a:t>
          </a:r>
        </a:p>
      </dgm:t>
    </dgm:pt>
    <dgm:pt modelId="{36B1D80F-FA31-452D-A416-357E1F2BE66E}" type="parTrans" cxnId="{C2A93E74-E0B1-42DF-83E4-40F417C66BDC}">
      <dgm:prSet/>
      <dgm:spPr/>
      <dgm:t>
        <a:bodyPr/>
        <a:lstStyle/>
        <a:p>
          <a:endParaRPr lang="en-GB"/>
        </a:p>
      </dgm:t>
    </dgm:pt>
    <dgm:pt modelId="{3F7FCE6B-002F-4B1B-87AE-EB898B1BC3A5}" type="sibTrans" cxnId="{C2A93E74-E0B1-42DF-83E4-40F417C66BDC}">
      <dgm:prSet/>
      <dgm:spPr/>
      <dgm:t>
        <a:bodyPr/>
        <a:lstStyle/>
        <a:p>
          <a:endParaRPr lang="en-GB"/>
        </a:p>
      </dgm:t>
    </dgm:pt>
    <dgm:pt modelId="{43925B1F-F78C-4E55-B1C0-A4976F7F436A}" type="pres">
      <dgm:prSet presAssocID="{095143E2-D302-4DC8-861C-1ECEF20F078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1B79321-CB20-44A3-995E-BAA82EA72EDB}" type="pres">
      <dgm:prSet presAssocID="{095143E2-D302-4DC8-861C-1ECEF20F078E}" presName="children" presStyleCnt="0"/>
      <dgm:spPr/>
    </dgm:pt>
    <dgm:pt modelId="{77BEC749-AABE-4DD8-B92A-6AB764C2E8AD}" type="pres">
      <dgm:prSet presAssocID="{095143E2-D302-4DC8-861C-1ECEF20F078E}" presName="child1group" presStyleCnt="0"/>
      <dgm:spPr/>
    </dgm:pt>
    <dgm:pt modelId="{36C7011E-7A29-4E2B-8157-63197F692F7B}" type="pres">
      <dgm:prSet presAssocID="{095143E2-D302-4DC8-861C-1ECEF20F078E}" presName="child1" presStyleLbl="bgAcc1" presStyleIdx="0" presStyleCnt="4"/>
      <dgm:spPr/>
    </dgm:pt>
    <dgm:pt modelId="{E2AF5782-F8DF-48C6-AEB2-2F2337949623}" type="pres">
      <dgm:prSet presAssocID="{095143E2-D302-4DC8-861C-1ECEF20F078E}" presName="child1Text" presStyleLbl="bgAcc1" presStyleIdx="0" presStyleCnt="4">
        <dgm:presLayoutVars>
          <dgm:bulletEnabled val="1"/>
        </dgm:presLayoutVars>
      </dgm:prSet>
      <dgm:spPr/>
    </dgm:pt>
    <dgm:pt modelId="{21AA07A1-46D4-4118-B617-CD09CCA5B43F}" type="pres">
      <dgm:prSet presAssocID="{095143E2-D302-4DC8-861C-1ECEF20F078E}" presName="child2group" presStyleCnt="0"/>
      <dgm:spPr/>
    </dgm:pt>
    <dgm:pt modelId="{17AC1380-736A-4F71-896C-842D6C7B87A3}" type="pres">
      <dgm:prSet presAssocID="{095143E2-D302-4DC8-861C-1ECEF20F078E}" presName="child2" presStyleLbl="bgAcc1" presStyleIdx="1" presStyleCnt="4"/>
      <dgm:spPr/>
    </dgm:pt>
    <dgm:pt modelId="{7EA98DA4-A1CA-44E8-8575-1DEA9DF2F271}" type="pres">
      <dgm:prSet presAssocID="{095143E2-D302-4DC8-861C-1ECEF20F078E}" presName="child2Text" presStyleLbl="bgAcc1" presStyleIdx="1" presStyleCnt="4">
        <dgm:presLayoutVars>
          <dgm:bulletEnabled val="1"/>
        </dgm:presLayoutVars>
      </dgm:prSet>
      <dgm:spPr/>
    </dgm:pt>
    <dgm:pt modelId="{332B76D3-6C16-4CAC-90C8-38ECCDB4E9EE}" type="pres">
      <dgm:prSet presAssocID="{095143E2-D302-4DC8-861C-1ECEF20F078E}" presName="child3group" presStyleCnt="0"/>
      <dgm:spPr/>
    </dgm:pt>
    <dgm:pt modelId="{576F6A08-27F5-4312-9EBC-BB2956E7626E}" type="pres">
      <dgm:prSet presAssocID="{095143E2-D302-4DC8-861C-1ECEF20F078E}" presName="child3" presStyleLbl="bgAcc1" presStyleIdx="2" presStyleCnt="4"/>
      <dgm:spPr/>
    </dgm:pt>
    <dgm:pt modelId="{721C9BFF-72FD-4F88-9FE1-84D94A409E53}" type="pres">
      <dgm:prSet presAssocID="{095143E2-D302-4DC8-861C-1ECEF20F078E}" presName="child3Text" presStyleLbl="bgAcc1" presStyleIdx="2" presStyleCnt="4">
        <dgm:presLayoutVars>
          <dgm:bulletEnabled val="1"/>
        </dgm:presLayoutVars>
      </dgm:prSet>
      <dgm:spPr/>
    </dgm:pt>
    <dgm:pt modelId="{35155458-5F0F-40B8-9F01-9224B2C0D30E}" type="pres">
      <dgm:prSet presAssocID="{095143E2-D302-4DC8-861C-1ECEF20F078E}" presName="child4group" presStyleCnt="0"/>
      <dgm:spPr/>
    </dgm:pt>
    <dgm:pt modelId="{9BDD091E-8C0C-4802-B77D-22FF05844921}" type="pres">
      <dgm:prSet presAssocID="{095143E2-D302-4DC8-861C-1ECEF20F078E}" presName="child4" presStyleLbl="bgAcc1" presStyleIdx="3" presStyleCnt="4"/>
      <dgm:spPr/>
    </dgm:pt>
    <dgm:pt modelId="{6E2DD01E-90D2-4312-8312-729AEF2AF0D6}" type="pres">
      <dgm:prSet presAssocID="{095143E2-D302-4DC8-861C-1ECEF20F078E}" presName="child4Text" presStyleLbl="bgAcc1" presStyleIdx="3" presStyleCnt="4">
        <dgm:presLayoutVars>
          <dgm:bulletEnabled val="1"/>
        </dgm:presLayoutVars>
      </dgm:prSet>
      <dgm:spPr/>
    </dgm:pt>
    <dgm:pt modelId="{BEBD126F-F0B1-4658-B526-BB8AB5204362}" type="pres">
      <dgm:prSet presAssocID="{095143E2-D302-4DC8-861C-1ECEF20F078E}" presName="childPlaceholder" presStyleCnt="0"/>
      <dgm:spPr/>
    </dgm:pt>
    <dgm:pt modelId="{BE2B36AD-A3C3-438E-B261-66AAFD9A60E8}" type="pres">
      <dgm:prSet presAssocID="{095143E2-D302-4DC8-861C-1ECEF20F078E}" presName="circle" presStyleCnt="0"/>
      <dgm:spPr/>
    </dgm:pt>
    <dgm:pt modelId="{E3FE163B-49EC-4E55-BC15-7469AC049D4C}" type="pres">
      <dgm:prSet presAssocID="{095143E2-D302-4DC8-861C-1ECEF20F078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09F0AE3-46D8-4C0C-B63E-C39AFE423366}" type="pres">
      <dgm:prSet presAssocID="{095143E2-D302-4DC8-861C-1ECEF20F078E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20DE4AF7-582E-46D7-A1FD-2E0914A57DE5}" type="pres">
      <dgm:prSet presAssocID="{095143E2-D302-4DC8-861C-1ECEF20F078E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E872632B-ED00-4C3B-A621-B70712F9409D}" type="pres">
      <dgm:prSet presAssocID="{095143E2-D302-4DC8-861C-1ECEF20F078E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6FE1A175-5B3A-4598-BC7E-E9A335F00EFF}" type="pres">
      <dgm:prSet presAssocID="{095143E2-D302-4DC8-861C-1ECEF20F078E}" presName="quadrantPlaceholder" presStyleCnt="0"/>
      <dgm:spPr/>
    </dgm:pt>
    <dgm:pt modelId="{D0F5DDFA-A109-4CBC-8761-7B41A7A8A9AE}" type="pres">
      <dgm:prSet presAssocID="{095143E2-D302-4DC8-861C-1ECEF20F078E}" presName="center1" presStyleLbl="fgShp" presStyleIdx="0" presStyleCnt="2"/>
      <dgm:spPr/>
    </dgm:pt>
    <dgm:pt modelId="{594871B6-6B29-4E36-B7CD-05D2A79449D5}" type="pres">
      <dgm:prSet presAssocID="{095143E2-D302-4DC8-861C-1ECEF20F078E}" presName="center2" presStyleLbl="fgShp" presStyleIdx="1" presStyleCnt="2"/>
      <dgm:spPr/>
    </dgm:pt>
  </dgm:ptLst>
  <dgm:cxnLst>
    <dgm:cxn modelId="{904B5A09-0D60-41DE-9C23-EC360C95CC5F}" type="presOf" srcId="{9A571CE4-E52F-4B53-B8ED-B78441723C71}" destId="{7EA98DA4-A1CA-44E8-8575-1DEA9DF2F271}" srcOrd="1" destOrd="0" presId="urn:microsoft.com/office/officeart/2005/8/layout/cycle4"/>
    <dgm:cxn modelId="{FD497910-28B1-4EEA-B810-57185B38B7F0}" srcId="{0E5537F1-DAE3-4024-A9EA-30DCD15F4E20}" destId="{4EB42C6B-CDB5-4595-AB57-EEEBF7F6522B}" srcOrd="0" destOrd="0" parTransId="{9A4E23E2-977B-4957-9650-6CB2C7AF6EBC}" sibTransId="{6BFD5589-D6A9-4426-8307-8FBC462F940B}"/>
    <dgm:cxn modelId="{DCC99413-A992-40F4-B29A-114CBFE77922}" type="presOf" srcId="{4EB42C6B-CDB5-4595-AB57-EEEBF7F6522B}" destId="{721C9BFF-72FD-4F88-9FE1-84D94A409E53}" srcOrd="1" destOrd="0" presId="urn:microsoft.com/office/officeart/2005/8/layout/cycle4"/>
    <dgm:cxn modelId="{300C2E19-7E50-4559-8629-54E425375B99}" type="presOf" srcId="{35058D41-8B8F-48DE-8FCE-F4F78856CBF4}" destId="{E2AF5782-F8DF-48C6-AEB2-2F2337949623}" srcOrd="1" destOrd="0" presId="urn:microsoft.com/office/officeart/2005/8/layout/cycle4"/>
    <dgm:cxn modelId="{B7748D1F-7BD1-4918-9F8D-1184A5BDAAD2}" srcId="{095143E2-D302-4DC8-861C-1ECEF20F078E}" destId="{01741594-5E47-49AA-A1DE-82ED437D8F9A}" srcOrd="0" destOrd="0" parTransId="{85C11990-70DD-4944-8A2A-D6E006EACB4C}" sibTransId="{4E63A419-D400-4E98-8F1A-BF245705D890}"/>
    <dgm:cxn modelId="{FC191E47-AC81-47F9-9897-E6D6FC729ACC}" srcId="{1FBD1BA3-DC74-4C9A-B6FF-8C6C52E50362}" destId="{9A571CE4-E52F-4B53-B8ED-B78441723C71}" srcOrd="0" destOrd="0" parTransId="{AE956498-C70D-4D54-9788-059CB7C1463F}" sibTransId="{AE3B2DC8-FA31-4C08-8F9C-2450B1576B42}"/>
    <dgm:cxn modelId="{C2A93E74-E0B1-42DF-83E4-40F417C66BDC}" srcId="{A055FA69-20AE-4F99-8EE9-66BFB49F570E}" destId="{8EABA673-F30A-4C26-9A41-76AE143B4DBA}" srcOrd="0" destOrd="0" parTransId="{36B1D80F-FA31-452D-A416-357E1F2BE66E}" sibTransId="{3F7FCE6B-002F-4B1B-87AE-EB898B1BC3A5}"/>
    <dgm:cxn modelId="{F0DA9D56-6987-4B42-B967-F070E1C93830}" srcId="{095143E2-D302-4DC8-861C-1ECEF20F078E}" destId="{1FBD1BA3-DC74-4C9A-B6FF-8C6C52E50362}" srcOrd="1" destOrd="0" parTransId="{1D830291-33FF-4F8A-8773-350913ECF5B4}" sibTransId="{FE8271D6-4524-4B80-B6D0-B7D0FA93182A}"/>
    <dgm:cxn modelId="{01DA257D-5372-4941-9D7A-3542BD5F8F99}" srcId="{01741594-5E47-49AA-A1DE-82ED437D8F9A}" destId="{35058D41-8B8F-48DE-8FCE-F4F78856CBF4}" srcOrd="0" destOrd="0" parTransId="{87493798-211D-493C-90E0-5D18E7AA5AAA}" sibTransId="{8763C788-C082-48BF-AB3B-1C97DA933ACA}"/>
    <dgm:cxn modelId="{CD9E8899-EFB2-4747-9AAF-EBDB9A02BC6F}" type="presOf" srcId="{01741594-5E47-49AA-A1DE-82ED437D8F9A}" destId="{E3FE163B-49EC-4E55-BC15-7469AC049D4C}" srcOrd="0" destOrd="0" presId="urn:microsoft.com/office/officeart/2005/8/layout/cycle4"/>
    <dgm:cxn modelId="{B9039B9D-2D30-4DF6-AF9F-20A4280A7CEC}" type="presOf" srcId="{35058D41-8B8F-48DE-8FCE-F4F78856CBF4}" destId="{36C7011E-7A29-4E2B-8157-63197F692F7B}" srcOrd="0" destOrd="0" presId="urn:microsoft.com/office/officeart/2005/8/layout/cycle4"/>
    <dgm:cxn modelId="{91A82BA4-6B21-4A6D-854A-F14543BA322E}" type="presOf" srcId="{095143E2-D302-4DC8-861C-1ECEF20F078E}" destId="{43925B1F-F78C-4E55-B1C0-A4976F7F436A}" srcOrd="0" destOrd="0" presId="urn:microsoft.com/office/officeart/2005/8/layout/cycle4"/>
    <dgm:cxn modelId="{3889FFA7-FC16-4EDB-8A53-B4B7E968CA7F}" type="presOf" srcId="{9A571CE4-E52F-4B53-B8ED-B78441723C71}" destId="{17AC1380-736A-4F71-896C-842D6C7B87A3}" srcOrd="0" destOrd="0" presId="urn:microsoft.com/office/officeart/2005/8/layout/cycle4"/>
    <dgm:cxn modelId="{C3F4D7B2-1288-4F06-ACE4-3BA1FB45BABE}" type="presOf" srcId="{4EB42C6B-CDB5-4595-AB57-EEEBF7F6522B}" destId="{576F6A08-27F5-4312-9EBC-BB2956E7626E}" srcOrd="0" destOrd="0" presId="urn:microsoft.com/office/officeart/2005/8/layout/cycle4"/>
    <dgm:cxn modelId="{90C947B4-E7E7-4654-A280-6A67FE1F23BB}" srcId="{095143E2-D302-4DC8-861C-1ECEF20F078E}" destId="{A055FA69-20AE-4F99-8EE9-66BFB49F570E}" srcOrd="3" destOrd="0" parTransId="{2AF6CE47-B3B6-4A42-9639-D22222BD92A8}" sibTransId="{5CC8FEC7-1160-4337-B3F6-15B6BE62977D}"/>
    <dgm:cxn modelId="{6C3530C0-5803-490D-A2D4-F855D1D909C7}" type="presOf" srcId="{8EABA673-F30A-4C26-9A41-76AE143B4DBA}" destId="{9BDD091E-8C0C-4802-B77D-22FF05844921}" srcOrd="0" destOrd="0" presId="urn:microsoft.com/office/officeart/2005/8/layout/cycle4"/>
    <dgm:cxn modelId="{2AA937E3-1E56-45E6-90F0-139AFBC35EF6}" srcId="{095143E2-D302-4DC8-861C-1ECEF20F078E}" destId="{0E5537F1-DAE3-4024-A9EA-30DCD15F4E20}" srcOrd="2" destOrd="0" parTransId="{DF8B38A8-76BD-4572-B448-A0BD0C41B234}" sibTransId="{2F8EAFEA-51CA-4225-AA63-1DE541CD669A}"/>
    <dgm:cxn modelId="{8631E1E4-B5C8-46D8-ACDE-50C89E35E419}" type="presOf" srcId="{A055FA69-20AE-4F99-8EE9-66BFB49F570E}" destId="{E872632B-ED00-4C3B-A621-B70712F9409D}" srcOrd="0" destOrd="0" presId="urn:microsoft.com/office/officeart/2005/8/layout/cycle4"/>
    <dgm:cxn modelId="{32C029EA-CB34-4841-9659-D8E9994F36FD}" type="presOf" srcId="{1FBD1BA3-DC74-4C9A-B6FF-8C6C52E50362}" destId="{509F0AE3-46D8-4C0C-B63E-C39AFE423366}" srcOrd="0" destOrd="0" presId="urn:microsoft.com/office/officeart/2005/8/layout/cycle4"/>
    <dgm:cxn modelId="{4ACFC6F9-C152-4350-AD5E-A0757E687C5A}" type="presOf" srcId="{0E5537F1-DAE3-4024-A9EA-30DCD15F4E20}" destId="{20DE4AF7-582E-46D7-A1FD-2E0914A57DE5}" srcOrd="0" destOrd="0" presId="urn:microsoft.com/office/officeart/2005/8/layout/cycle4"/>
    <dgm:cxn modelId="{7BC721FF-D5E0-4239-A614-7CAF8801A7E3}" type="presOf" srcId="{8EABA673-F30A-4C26-9A41-76AE143B4DBA}" destId="{6E2DD01E-90D2-4312-8312-729AEF2AF0D6}" srcOrd="1" destOrd="0" presId="urn:microsoft.com/office/officeart/2005/8/layout/cycle4"/>
    <dgm:cxn modelId="{EF5E5918-3814-4E41-B2D6-C4CF2EAF9B1B}" type="presParOf" srcId="{43925B1F-F78C-4E55-B1C0-A4976F7F436A}" destId="{41B79321-CB20-44A3-995E-BAA82EA72EDB}" srcOrd="0" destOrd="0" presId="urn:microsoft.com/office/officeart/2005/8/layout/cycle4"/>
    <dgm:cxn modelId="{8DA2BADA-0997-4921-85EC-BE4CE30CF421}" type="presParOf" srcId="{41B79321-CB20-44A3-995E-BAA82EA72EDB}" destId="{77BEC749-AABE-4DD8-B92A-6AB764C2E8AD}" srcOrd="0" destOrd="0" presId="urn:microsoft.com/office/officeart/2005/8/layout/cycle4"/>
    <dgm:cxn modelId="{76B63016-FEBF-497F-B96E-A604440A01C9}" type="presParOf" srcId="{77BEC749-AABE-4DD8-B92A-6AB764C2E8AD}" destId="{36C7011E-7A29-4E2B-8157-63197F692F7B}" srcOrd="0" destOrd="0" presId="urn:microsoft.com/office/officeart/2005/8/layout/cycle4"/>
    <dgm:cxn modelId="{0458D8DF-D90D-4610-A40E-B2419F10E91C}" type="presParOf" srcId="{77BEC749-AABE-4DD8-B92A-6AB764C2E8AD}" destId="{E2AF5782-F8DF-48C6-AEB2-2F2337949623}" srcOrd="1" destOrd="0" presId="urn:microsoft.com/office/officeart/2005/8/layout/cycle4"/>
    <dgm:cxn modelId="{497D5FB8-2303-4EE8-93DB-49F9BCA16B05}" type="presParOf" srcId="{41B79321-CB20-44A3-995E-BAA82EA72EDB}" destId="{21AA07A1-46D4-4118-B617-CD09CCA5B43F}" srcOrd="1" destOrd="0" presId="urn:microsoft.com/office/officeart/2005/8/layout/cycle4"/>
    <dgm:cxn modelId="{6426552D-FC32-4EBD-95B6-7519F9C6D4B0}" type="presParOf" srcId="{21AA07A1-46D4-4118-B617-CD09CCA5B43F}" destId="{17AC1380-736A-4F71-896C-842D6C7B87A3}" srcOrd="0" destOrd="0" presId="urn:microsoft.com/office/officeart/2005/8/layout/cycle4"/>
    <dgm:cxn modelId="{2F35D8BD-B37C-4C4C-9D5F-A86A31E3E745}" type="presParOf" srcId="{21AA07A1-46D4-4118-B617-CD09CCA5B43F}" destId="{7EA98DA4-A1CA-44E8-8575-1DEA9DF2F271}" srcOrd="1" destOrd="0" presId="urn:microsoft.com/office/officeart/2005/8/layout/cycle4"/>
    <dgm:cxn modelId="{2A75AABE-EBEB-4E81-8360-AFB8766D86BE}" type="presParOf" srcId="{41B79321-CB20-44A3-995E-BAA82EA72EDB}" destId="{332B76D3-6C16-4CAC-90C8-38ECCDB4E9EE}" srcOrd="2" destOrd="0" presId="urn:microsoft.com/office/officeart/2005/8/layout/cycle4"/>
    <dgm:cxn modelId="{16AA2005-B24A-4634-A3B2-870AC4D965BD}" type="presParOf" srcId="{332B76D3-6C16-4CAC-90C8-38ECCDB4E9EE}" destId="{576F6A08-27F5-4312-9EBC-BB2956E7626E}" srcOrd="0" destOrd="0" presId="urn:microsoft.com/office/officeart/2005/8/layout/cycle4"/>
    <dgm:cxn modelId="{86341498-AC85-4E5C-A1DA-A51A970A832A}" type="presParOf" srcId="{332B76D3-6C16-4CAC-90C8-38ECCDB4E9EE}" destId="{721C9BFF-72FD-4F88-9FE1-84D94A409E53}" srcOrd="1" destOrd="0" presId="urn:microsoft.com/office/officeart/2005/8/layout/cycle4"/>
    <dgm:cxn modelId="{D2986C86-ADD9-4DB3-A7F6-A4B7D3B72FA5}" type="presParOf" srcId="{41B79321-CB20-44A3-995E-BAA82EA72EDB}" destId="{35155458-5F0F-40B8-9F01-9224B2C0D30E}" srcOrd="3" destOrd="0" presId="urn:microsoft.com/office/officeart/2005/8/layout/cycle4"/>
    <dgm:cxn modelId="{BBFBD75B-DE4F-46C1-908B-1D4DD3B7171D}" type="presParOf" srcId="{35155458-5F0F-40B8-9F01-9224B2C0D30E}" destId="{9BDD091E-8C0C-4802-B77D-22FF05844921}" srcOrd="0" destOrd="0" presId="urn:microsoft.com/office/officeart/2005/8/layout/cycle4"/>
    <dgm:cxn modelId="{7AB120A1-DCF5-46E9-85B3-6D1E19952013}" type="presParOf" srcId="{35155458-5F0F-40B8-9F01-9224B2C0D30E}" destId="{6E2DD01E-90D2-4312-8312-729AEF2AF0D6}" srcOrd="1" destOrd="0" presId="urn:microsoft.com/office/officeart/2005/8/layout/cycle4"/>
    <dgm:cxn modelId="{FEB14DCD-D051-4D18-9CDA-B5FEDF5A8647}" type="presParOf" srcId="{41B79321-CB20-44A3-995E-BAA82EA72EDB}" destId="{BEBD126F-F0B1-4658-B526-BB8AB5204362}" srcOrd="4" destOrd="0" presId="urn:microsoft.com/office/officeart/2005/8/layout/cycle4"/>
    <dgm:cxn modelId="{8C2CE250-A055-44CA-92A4-B3704AD7AEC1}" type="presParOf" srcId="{43925B1F-F78C-4E55-B1C0-A4976F7F436A}" destId="{BE2B36AD-A3C3-438E-B261-66AAFD9A60E8}" srcOrd="1" destOrd="0" presId="urn:microsoft.com/office/officeart/2005/8/layout/cycle4"/>
    <dgm:cxn modelId="{B8A0E415-B14F-463C-970A-4CB9FC0D6CA3}" type="presParOf" srcId="{BE2B36AD-A3C3-438E-B261-66AAFD9A60E8}" destId="{E3FE163B-49EC-4E55-BC15-7469AC049D4C}" srcOrd="0" destOrd="0" presId="urn:microsoft.com/office/officeart/2005/8/layout/cycle4"/>
    <dgm:cxn modelId="{369524D8-23AB-4A67-803F-F6D84F7DBE23}" type="presParOf" srcId="{BE2B36AD-A3C3-438E-B261-66AAFD9A60E8}" destId="{509F0AE3-46D8-4C0C-B63E-C39AFE423366}" srcOrd="1" destOrd="0" presId="urn:microsoft.com/office/officeart/2005/8/layout/cycle4"/>
    <dgm:cxn modelId="{7BFA7ACF-CD7E-4A07-A1A2-02AF1D67E9A8}" type="presParOf" srcId="{BE2B36AD-A3C3-438E-B261-66AAFD9A60E8}" destId="{20DE4AF7-582E-46D7-A1FD-2E0914A57DE5}" srcOrd="2" destOrd="0" presId="urn:microsoft.com/office/officeart/2005/8/layout/cycle4"/>
    <dgm:cxn modelId="{09796638-C478-4629-9190-2878264DC21C}" type="presParOf" srcId="{BE2B36AD-A3C3-438E-B261-66AAFD9A60E8}" destId="{E872632B-ED00-4C3B-A621-B70712F9409D}" srcOrd="3" destOrd="0" presId="urn:microsoft.com/office/officeart/2005/8/layout/cycle4"/>
    <dgm:cxn modelId="{D7CC9A04-2516-42A7-BFCA-362A9F6FA374}" type="presParOf" srcId="{BE2B36AD-A3C3-438E-B261-66AAFD9A60E8}" destId="{6FE1A175-5B3A-4598-BC7E-E9A335F00EFF}" srcOrd="4" destOrd="0" presId="urn:microsoft.com/office/officeart/2005/8/layout/cycle4"/>
    <dgm:cxn modelId="{F13490C5-3CED-49FE-AC53-24446E486583}" type="presParOf" srcId="{43925B1F-F78C-4E55-B1C0-A4976F7F436A}" destId="{D0F5DDFA-A109-4CBC-8761-7B41A7A8A9AE}" srcOrd="2" destOrd="0" presId="urn:microsoft.com/office/officeart/2005/8/layout/cycle4"/>
    <dgm:cxn modelId="{45716D76-FA26-4A86-841B-48D60BE8D980}" type="presParOf" srcId="{43925B1F-F78C-4E55-B1C0-A4976F7F436A}" destId="{594871B6-6B29-4E36-B7CD-05D2A79449D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EA5A9D-DD10-4965-9789-6088F2F529B0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F56A468-8DC3-47DC-A628-DE56D9F21B8D}">
      <dgm:prSet phldrT="[Text]"/>
      <dgm:spPr/>
      <dgm:t>
        <a:bodyPr/>
        <a:lstStyle/>
        <a:p>
          <a:r>
            <a:rPr lang="en-US" noProof="0" dirty="0"/>
            <a:t>Real-life situations</a:t>
          </a:r>
        </a:p>
      </dgm:t>
    </dgm:pt>
    <dgm:pt modelId="{A9E0E573-AF2A-4B20-A23B-A1CB1D5A14D0}" type="parTrans" cxnId="{0411B8EF-7E6D-4C33-AF5F-41035D051832}">
      <dgm:prSet/>
      <dgm:spPr/>
      <dgm:t>
        <a:bodyPr/>
        <a:lstStyle/>
        <a:p>
          <a:endParaRPr lang="en-GB"/>
        </a:p>
      </dgm:t>
    </dgm:pt>
    <dgm:pt modelId="{42791583-3596-416D-AE92-68A8B57F496E}" type="sibTrans" cxnId="{0411B8EF-7E6D-4C33-AF5F-41035D051832}">
      <dgm:prSet/>
      <dgm:spPr/>
      <dgm:t>
        <a:bodyPr/>
        <a:lstStyle/>
        <a:p>
          <a:endParaRPr lang="en-GB"/>
        </a:p>
      </dgm:t>
    </dgm:pt>
    <dgm:pt modelId="{E5F2906B-1549-4A5C-90F0-5701386158D6}">
      <dgm:prSet phldrT="[Text]"/>
      <dgm:spPr/>
      <dgm:t>
        <a:bodyPr/>
        <a:lstStyle/>
        <a:p>
          <a:r>
            <a:rPr lang="en-US" noProof="0" dirty="0"/>
            <a:t>CEFR Companion Volume descriptors</a:t>
          </a:r>
        </a:p>
      </dgm:t>
    </dgm:pt>
    <dgm:pt modelId="{84B38A3C-A74F-4872-99ED-D6EDACD0F673}" type="parTrans" cxnId="{E5F5E141-B436-4E84-A82C-2BDFA9BA0B4A}">
      <dgm:prSet/>
      <dgm:spPr/>
      <dgm:t>
        <a:bodyPr/>
        <a:lstStyle/>
        <a:p>
          <a:endParaRPr lang="en-GB"/>
        </a:p>
      </dgm:t>
    </dgm:pt>
    <dgm:pt modelId="{1DC4A351-A5C9-413A-B491-333B8C9BBE6B}" type="sibTrans" cxnId="{E5F5E141-B436-4E84-A82C-2BDFA9BA0B4A}">
      <dgm:prSet/>
      <dgm:spPr/>
      <dgm:t>
        <a:bodyPr/>
        <a:lstStyle/>
        <a:p>
          <a:endParaRPr lang="en-GB"/>
        </a:p>
      </dgm:t>
    </dgm:pt>
    <dgm:pt modelId="{143CAAFE-C370-4084-88AE-E7535A02B04A}">
      <dgm:prSet phldrT="[Text]"/>
      <dgm:spPr/>
      <dgm:t>
        <a:bodyPr/>
        <a:lstStyle/>
        <a:p>
          <a:r>
            <a:rPr lang="en-US" noProof="0" dirty="0"/>
            <a:t>Developing authentic language learning and assessment tasks</a:t>
          </a:r>
        </a:p>
      </dgm:t>
    </dgm:pt>
    <dgm:pt modelId="{941B0DE9-8ACD-44E6-9B8A-3F535329F78B}" type="parTrans" cxnId="{19F84A81-6B30-40C0-AA89-91A8DA6D9298}">
      <dgm:prSet/>
      <dgm:spPr/>
      <dgm:t>
        <a:bodyPr/>
        <a:lstStyle/>
        <a:p>
          <a:endParaRPr lang="en-GB"/>
        </a:p>
      </dgm:t>
    </dgm:pt>
    <dgm:pt modelId="{8E23C642-6907-4C61-A5FF-FBA2E6FB5EC5}" type="sibTrans" cxnId="{19F84A81-6B30-40C0-AA89-91A8DA6D9298}">
      <dgm:prSet/>
      <dgm:spPr/>
      <dgm:t>
        <a:bodyPr/>
        <a:lstStyle/>
        <a:p>
          <a:endParaRPr lang="en-GB"/>
        </a:p>
      </dgm:t>
    </dgm:pt>
    <dgm:pt modelId="{96C62D94-2307-44DA-B6F3-8E47720259C1}">
      <dgm:prSet phldrT="[Text]"/>
      <dgm:spPr/>
      <dgm:t>
        <a:bodyPr/>
        <a:lstStyle/>
        <a:p>
          <a:r>
            <a:rPr lang="en-US" noProof="0" dirty="0"/>
            <a:t>Action-oriented approach</a:t>
          </a:r>
        </a:p>
      </dgm:t>
    </dgm:pt>
    <dgm:pt modelId="{B206BBBB-B5BA-431F-9E75-D47A9E8CC529}" type="parTrans" cxnId="{858427F9-B390-4810-B53B-7CF2B2C09209}">
      <dgm:prSet/>
      <dgm:spPr/>
      <dgm:t>
        <a:bodyPr/>
        <a:lstStyle/>
        <a:p>
          <a:endParaRPr lang="en-GB"/>
        </a:p>
      </dgm:t>
    </dgm:pt>
    <dgm:pt modelId="{8B1F762D-412D-4252-B609-CE9986F26079}" type="sibTrans" cxnId="{858427F9-B390-4810-B53B-7CF2B2C09209}">
      <dgm:prSet/>
      <dgm:spPr/>
      <dgm:t>
        <a:bodyPr/>
        <a:lstStyle/>
        <a:p>
          <a:endParaRPr lang="en-GB"/>
        </a:p>
      </dgm:t>
    </dgm:pt>
    <dgm:pt modelId="{3382A6F8-FFB9-4F4C-9471-78EEE9DBE5E9}" type="pres">
      <dgm:prSet presAssocID="{E8EA5A9D-DD10-4965-9789-6088F2F529B0}" presName="Name0" presStyleCnt="0">
        <dgm:presLayoutVars>
          <dgm:chMax val="4"/>
          <dgm:resizeHandles val="exact"/>
        </dgm:presLayoutVars>
      </dgm:prSet>
      <dgm:spPr/>
    </dgm:pt>
    <dgm:pt modelId="{5E75755B-AFCD-4A36-A985-289A3139F785}" type="pres">
      <dgm:prSet presAssocID="{E8EA5A9D-DD10-4965-9789-6088F2F529B0}" presName="ellipse" presStyleLbl="trBgShp" presStyleIdx="0" presStyleCnt="1"/>
      <dgm:spPr/>
    </dgm:pt>
    <dgm:pt modelId="{F0641F70-2D94-4511-B9B8-0B633771FAF3}" type="pres">
      <dgm:prSet presAssocID="{E8EA5A9D-DD10-4965-9789-6088F2F529B0}" presName="arrow1" presStyleLbl="fgShp" presStyleIdx="0" presStyleCnt="1"/>
      <dgm:spPr/>
    </dgm:pt>
    <dgm:pt modelId="{C3AFCAB0-8EA5-4BA8-BD82-894E3BBF9573}" type="pres">
      <dgm:prSet presAssocID="{E8EA5A9D-DD10-4965-9789-6088F2F529B0}" presName="rectangle" presStyleLbl="revTx" presStyleIdx="0" presStyleCnt="1">
        <dgm:presLayoutVars>
          <dgm:bulletEnabled val="1"/>
        </dgm:presLayoutVars>
      </dgm:prSet>
      <dgm:spPr/>
    </dgm:pt>
    <dgm:pt modelId="{5950414E-9C7B-4091-BFD0-FA72ADFCD5AB}" type="pres">
      <dgm:prSet presAssocID="{E5F2906B-1549-4A5C-90F0-5701386158D6}" presName="item1" presStyleLbl="node1" presStyleIdx="0" presStyleCnt="3">
        <dgm:presLayoutVars>
          <dgm:bulletEnabled val="1"/>
        </dgm:presLayoutVars>
      </dgm:prSet>
      <dgm:spPr/>
    </dgm:pt>
    <dgm:pt modelId="{F4928FF2-297F-4149-8D9C-FB377A59DD97}" type="pres">
      <dgm:prSet presAssocID="{96C62D94-2307-44DA-B6F3-8E47720259C1}" presName="item2" presStyleLbl="node1" presStyleIdx="1" presStyleCnt="3">
        <dgm:presLayoutVars>
          <dgm:bulletEnabled val="1"/>
        </dgm:presLayoutVars>
      </dgm:prSet>
      <dgm:spPr/>
    </dgm:pt>
    <dgm:pt modelId="{F7040009-DC3D-44DD-9E44-50E6BE328F20}" type="pres">
      <dgm:prSet presAssocID="{143CAAFE-C370-4084-88AE-E7535A02B04A}" presName="item3" presStyleLbl="node1" presStyleIdx="2" presStyleCnt="3">
        <dgm:presLayoutVars>
          <dgm:bulletEnabled val="1"/>
        </dgm:presLayoutVars>
      </dgm:prSet>
      <dgm:spPr/>
    </dgm:pt>
    <dgm:pt modelId="{290C0C1A-5BE0-4440-93D6-C5365FF1CD00}" type="pres">
      <dgm:prSet presAssocID="{E8EA5A9D-DD10-4965-9789-6088F2F529B0}" presName="funnel" presStyleLbl="trAlignAcc1" presStyleIdx="0" presStyleCnt="1"/>
      <dgm:spPr/>
    </dgm:pt>
  </dgm:ptLst>
  <dgm:cxnLst>
    <dgm:cxn modelId="{35C7141F-05E2-49FE-A00D-7EDB719E216E}" type="presOf" srcId="{96C62D94-2307-44DA-B6F3-8E47720259C1}" destId="{5950414E-9C7B-4091-BFD0-FA72ADFCD5AB}" srcOrd="0" destOrd="0" presId="urn:microsoft.com/office/officeart/2005/8/layout/funnel1"/>
    <dgm:cxn modelId="{EDCA2733-414C-4C23-85E9-6DEEE15001D7}" type="presOf" srcId="{E5F2906B-1549-4A5C-90F0-5701386158D6}" destId="{F4928FF2-297F-4149-8D9C-FB377A59DD97}" srcOrd="0" destOrd="0" presId="urn:microsoft.com/office/officeart/2005/8/layout/funnel1"/>
    <dgm:cxn modelId="{E5F5E141-B436-4E84-A82C-2BDFA9BA0B4A}" srcId="{E8EA5A9D-DD10-4965-9789-6088F2F529B0}" destId="{E5F2906B-1549-4A5C-90F0-5701386158D6}" srcOrd="1" destOrd="0" parTransId="{84B38A3C-A74F-4872-99ED-D6EDACD0F673}" sibTransId="{1DC4A351-A5C9-413A-B491-333B8C9BBE6B}"/>
    <dgm:cxn modelId="{8AB8AE69-AD15-44AC-8A07-6241F9DB18FE}" type="presOf" srcId="{143CAAFE-C370-4084-88AE-E7535A02B04A}" destId="{C3AFCAB0-8EA5-4BA8-BD82-894E3BBF9573}" srcOrd="0" destOrd="0" presId="urn:microsoft.com/office/officeart/2005/8/layout/funnel1"/>
    <dgm:cxn modelId="{0F81B17C-DBAF-45C0-9DE3-AE42E4245296}" type="presOf" srcId="{E8EA5A9D-DD10-4965-9789-6088F2F529B0}" destId="{3382A6F8-FFB9-4F4C-9471-78EEE9DBE5E9}" srcOrd="0" destOrd="0" presId="urn:microsoft.com/office/officeart/2005/8/layout/funnel1"/>
    <dgm:cxn modelId="{19F84A81-6B30-40C0-AA89-91A8DA6D9298}" srcId="{E8EA5A9D-DD10-4965-9789-6088F2F529B0}" destId="{143CAAFE-C370-4084-88AE-E7535A02B04A}" srcOrd="3" destOrd="0" parTransId="{941B0DE9-8ACD-44E6-9B8A-3F535329F78B}" sibTransId="{8E23C642-6907-4C61-A5FF-FBA2E6FB5EC5}"/>
    <dgm:cxn modelId="{1A2E7EE8-08A4-405F-9C65-2806C65D7EB2}" type="presOf" srcId="{7F56A468-8DC3-47DC-A628-DE56D9F21B8D}" destId="{F7040009-DC3D-44DD-9E44-50E6BE328F20}" srcOrd="0" destOrd="0" presId="urn:microsoft.com/office/officeart/2005/8/layout/funnel1"/>
    <dgm:cxn modelId="{0411B8EF-7E6D-4C33-AF5F-41035D051832}" srcId="{E8EA5A9D-DD10-4965-9789-6088F2F529B0}" destId="{7F56A468-8DC3-47DC-A628-DE56D9F21B8D}" srcOrd="0" destOrd="0" parTransId="{A9E0E573-AF2A-4B20-A23B-A1CB1D5A14D0}" sibTransId="{42791583-3596-416D-AE92-68A8B57F496E}"/>
    <dgm:cxn modelId="{858427F9-B390-4810-B53B-7CF2B2C09209}" srcId="{E8EA5A9D-DD10-4965-9789-6088F2F529B0}" destId="{96C62D94-2307-44DA-B6F3-8E47720259C1}" srcOrd="2" destOrd="0" parTransId="{B206BBBB-B5BA-431F-9E75-D47A9E8CC529}" sibTransId="{8B1F762D-412D-4252-B609-CE9986F26079}"/>
    <dgm:cxn modelId="{5055A12B-2375-4867-803B-79A4C4E7421A}" type="presParOf" srcId="{3382A6F8-FFB9-4F4C-9471-78EEE9DBE5E9}" destId="{5E75755B-AFCD-4A36-A985-289A3139F785}" srcOrd="0" destOrd="0" presId="urn:microsoft.com/office/officeart/2005/8/layout/funnel1"/>
    <dgm:cxn modelId="{C33FBF37-0FB7-42E7-AE44-B1764D4E4162}" type="presParOf" srcId="{3382A6F8-FFB9-4F4C-9471-78EEE9DBE5E9}" destId="{F0641F70-2D94-4511-B9B8-0B633771FAF3}" srcOrd="1" destOrd="0" presId="urn:microsoft.com/office/officeart/2005/8/layout/funnel1"/>
    <dgm:cxn modelId="{FB7F854A-1DFC-4ECE-B473-56AA9A9E0A49}" type="presParOf" srcId="{3382A6F8-FFB9-4F4C-9471-78EEE9DBE5E9}" destId="{C3AFCAB0-8EA5-4BA8-BD82-894E3BBF9573}" srcOrd="2" destOrd="0" presId="urn:microsoft.com/office/officeart/2005/8/layout/funnel1"/>
    <dgm:cxn modelId="{644559F4-DDB6-472E-87E4-287B702CEC6A}" type="presParOf" srcId="{3382A6F8-FFB9-4F4C-9471-78EEE9DBE5E9}" destId="{5950414E-9C7B-4091-BFD0-FA72ADFCD5AB}" srcOrd="3" destOrd="0" presId="urn:microsoft.com/office/officeart/2005/8/layout/funnel1"/>
    <dgm:cxn modelId="{15BD9573-1DD5-47F9-9B09-75457B1924EC}" type="presParOf" srcId="{3382A6F8-FFB9-4F4C-9471-78EEE9DBE5E9}" destId="{F4928FF2-297F-4149-8D9C-FB377A59DD97}" srcOrd="4" destOrd="0" presId="urn:microsoft.com/office/officeart/2005/8/layout/funnel1"/>
    <dgm:cxn modelId="{24EDB305-2149-443B-B174-3BB87F5D47CE}" type="presParOf" srcId="{3382A6F8-FFB9-4F4C-9471-78EEE9DBE5E9}" destId="{F7040009-DC3D-44DD-9E44-50E6BE328F20}" srcOrd="5" destOrd="0" presId="urn:microsoft.com/office/officeart/2005/8/layout/funnel1"/>
    <dgm:cxn modelId="{319BB0A6-8D21-43A8-968D-ABDA26F9C2D4}" type="presParOf" srcId="{3382A6F8-FFB9-4F4C-9471-78EEE9DBE5E9}" destId="{290C0C1A-5BE0-4440-93D6-C5365FF1CD00}" srcOrd="6" destOrd="0" presId="urn:microsoft.com/office/officeart/2005/8/layout/funnel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22E2D5-1894-4187-997F-57CA275C1533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D75934B-D370-4D54-975F-C8080D6D6D76}">
      <dgm:prSet phldrT="[Text]"/>
      <dgm:spPr/>
      <dgm:t>
        <a:bodyPr/>
        <a:lstStyle/>
        <a:p>
          <a:r>
            <a:rPr lang="en-US" noProof="0" dirty="0"/>
            <a:t>Motivation</a:t>
          </a:r>
        </a:p>
      </dgm:t>
    </dgm:pt>
    <dgm:pt modelId="{251A27CA-0F93-4646-ABED-F4F8C41EF946}" type="parTrans" cxnId="{E5FE99BD-DC82-45CE-BF32-3110EA34C3FC}">
      <dgm:prSet/>
      <dgm:spPr/>
      <dgm:t>
        <a:bodyPr/>
        <a:lstStyle/>
        <a:p>
          <a:endParaRPr lang="en-GB"/>
        </a:p>
      </dgm:t>
    </dgm:pt>
    <dgm:pt modelId="{3EFC6DD4-0CEA-4FE4-BB2A-1B45B978B48A}" type="sibTrans" cxnId="{E5FE99BD-DC82-45CE-BF32-3110EA34C3FC}">
      <dgm:prSet/>
      <dgm:spPr/>
      <dgm:t>
        <a:bodyPr/>
        <a:lstStyle/>
        <a:p>
          <a:endParaRPr lang="en-GB"/>
        </a:p>
      </dgm:t>
    </dgm:pt>
    <dgm:pt modelId="{7CBD02F2-CCA0-43DA-A9D3-4A92763D98B3}">
      <dgm:prSet phldrT="[Text]"/>
      <dgm:spPr/>
      <dgm:t>
        <a:bodyPr/>
        <a:lstStyle/>
        <a:p>
          <a:r>
            <a:rPr lang="en-US" noProof="0" dirty="0"/>
            <a:t>Learning style</a:t>
          </a:r>
        </a:p>
      </dgm:t>
    </dgm:pt>
    <dgm:pt modelId="{D091931B-434E-40A6-B47D-002291EB09D4}" type="parTrans" cxnId="{01A3253F-9AF3-47C4-8D6D-3F7AB2084DB0}">
      <dgm:prSet/>
      <dgm:spPr/>
      <dgm:t>
        <a:bodyPr/>
        <a:lstStyle/>
        <a:p>
          <a:endParaRPr lang="en-GB"/>
        </a:p>
      </dgm:t>
    </dgm:pt>
    <dgm:pt modelId="{A57BFB78-7C97-4D45-A802-41A47794D7F1}" type="sibTrans" cxnId="{01A3253F-9AF3-47C4-8D6D-3F7AB2084DB0}">
      <dgm:prSet/>
      <dgm:spPr/>
      <dgm:t>
        <a:bodyPr/>
        <a:lstStyle/>
        <a:p>
          <a:endParaRPr lang="en-GB"/>
        </a:p>
      </dgm:t>
    </dgm:pt>
    <dgm:pt modelId="{DF37E679-88B6-41E1-9B66-EC0CFE7B8D45}">
      <dgm:prSet phldrT="[Text]"/>
      <dgm:spPr/>
      <dgm:t>
        <a:bodyPr/>
        <a:lstStyle/>
        <a:p>
          <a:r>
            <a:rPr lang="en-US" noProof="0" dirty="0"/>
            <a:t>Individual learning needs</a:t>
          </a:r>
        </a:p>
      </dgm:t>
    </dgm:pt>
    <dgm:pt modelId="{9131D14B-C4F8-4362-A316-2F16FEFB333E}" type="sibTrans" cxnId="{0C65A3F0-33A9-44A6-B0B7-6DC955268DC8}">
      <dgm:prSet/>
      <dgm:spPr/>
      <dgm:t>
        <a:bodyPr/>
        <a:lstStyle/>
        <a:p>
          <a:endParaRPr lang="en-GB"/>
        </a:p>
      </dgm:t>
    </dgm:pt>
    <dgm:pt modelId="{915666EA-2B39-456C-BDF2-9F333F704F38}" type="parTrans" cxnId="{0C65A3F0-33A9-44A6-B0B7-6DC955268DC8}">
      <dgm:prSet/>
      <dgm:spPr/>
      <dgm:t>
        <a:bodyPr/>
        <a:lstStyle/>
        <a:p>
          <a:endParaRPr lang="en-GB"/>
        </a:p>
      </dgm:t>
    </dgm:pt>
    <dgm:pt modelId="{4A558D7E-1FB5-4FB7-834A-E6FED4FDDA61}">
      <dgm:prSet phldrT="[Text]"/>
      <dgm:spPr/>
      <dgm:t>
        <a:bodyPr/>
        <a:lstStyle/>
        <a:p>
          <a:r>
            <a:rPr lang="en-US" noProof="0" dirty="0"/>
            <a:t>Available resources</a:t>
          </a:r>
        </a:p>
      </dgm:t>
    </dgm:pt>
    <dgm:pt modelId="{C3FA6156-18A4-4402-8679-586B63EEC822}" type="parTrans" cxnId="{1F3904E2-AFB5-4872-BB5A-F104706AD524}">
      <dgm:prSet/>
      <dgm:spPr/>
      <dgm:t>
        <a:bodyPr/>
        <a:lstStyle/>
        <a:p>
          <a:endParaRPr lang="en-GB"/>
        </a:p>
      </dgm:t>
    </dgm:pt>
    <dgm:pt modelId="{36027C64-19F7-446B-8D0D-69C2C01167A2}" type="sibTrans" cxnId="{1F3904E2-AFB5-4872-BB5A-F104706AD524}">
      <dgm:prSet/>
      <dgm:spPr/>
      <dgm:t>
        <a:bodyPr/>
        <a:lstStyle/>
        <a:p>
          <a:endParaRPr lang="en-GB"/>
        </a:p>
      </dgm:t>
    </dgm:pt>
    <dgm:pt modelId="{B6E8C055-7A31-4E1C-A2DD-564BAD4D0F69}">
      <dgm:prSet phldrT="[Text]"/>
      <dgm:spPr/>
      <dgm:t>
        <a:bodyPr/>
        <a:lstStyle/>
        <a:p>
          <a:r>
            <a:rPr lang="en-US" noProof="0" dirty="0"/>
            <a:t>Learner’s expectations</a:t>
          </a:r>
        </a:p>
      </dgm:t>
    </dgm:pt>
    <dgm:pt modelId="{239958F2-C2CD-4203-A1B5-71AB2EC2A3E5}" type="parTrans" cxnId="{46982558-7356-4B69-B253-9366671E5F6E}">
      <dgm:prSet/>
      <dgm:spPr/>
      <dgm:t>
        <a:bodyPr/>
        <a:lstStyle/>
        <a:p>
          <a:endParaRPr lang="en-GB"/>
        </a:p>
      </dgm:t>
    </dgm:pt>
    <dgm:pt modelId="{A2B5245D-03D4-47C9-96BB-6F0235B237D6}" type="sibTrans" cxnId="{46982558-7356-4B69-B253-9366671E5F6E}">
      <dgm:prSet/>
      <dgm:spPr/>
      <dgm:t>
        <a:bodyPr/>
        <a:lstStyle/>
        <a:p>
          <a:endParaRPr lang="en-GB"/>
        </a:p>
      </dgm:t>
    </dgm:pt>
    <dgm:pt modelId="{91F22684-DB04-4938-8FF9-558E44E82FCF}">
      <dgm:prSet phldrT="[Text]"/>
      <dgm:spPr/>
      <dgm:t>
        <a:bodyPr/>
        <a:lstStyle/>
        <a:p>
          <a:r>
            <a:rPr lang="en-US" noProof="0" dirty="0"/>
            <a:t>Time and place</a:t>
          </a:r>
        </a:p>
      </dgm:t>
    </dgm:pt>
    <dgm:pt modelId="{7B875483-AB5A-42CF-B74D-CFA990A49C1B}" type="parTrans" cxnId="{EE0291CB-D6D2-44BD-BDC5-5001EF81F9D3}">
      <dgm:prSet/>
      <dgm:spPr/>
      <dgm:t>
        <a:bodyPr/>
        <a:lstStyle/>
        <a:p>
          <a:endParaRPr lang="en-GB"/>
        </a:p>
      </dgm:t>
    </dgm:pt>
    <dgm:pt modelId="{FDD0298A-097C-4FC2-803A-F9809D33DEA1}" type="sibTrans" cxnId="{EE0291CB-D6D2-44BD-BDC5-5001EF81F9D3}">
      <dgm:prSet/>
      <dgm:spPr/>
      <dgm:t>
        <a:bodyPr/>
        <a:lstStyle/>
        <a:p>
          <a:endParaRPr lang="en-GB"/>
        </a:p>
      </dgm:t>
    </dgm:pt>
    <dgm:pt modelId="{E05E931F-9DDD-4D89-9244-B729C496254D}">
      <dgm:prSet phldrT="[Text]"/>
      <dgm:spPr/>
      <dgm:t>
        <a:bodyPr/>
        <a:lstStyle/>
        <a:p>
          <a:r>
            <a:rPr lang="en-US" noProof="0" dirty="0"/>
            <a:t>Target language</a:t>
          </a:r>
          <a:r>
            <a:rPr lang="pl-PL" noProof="0" dirty="0"/>
            <a:t> use situation</a:t>
          </a:r>
          <a:endParaRPr lang="en-US" noProof="0" dirty="0"/>
        </a:p>
      </dgm:t>
    </dgm:pt>
    <dgm:pt modelId="{2E73298E-778F-47A4-9F3F-41E204369730}" type="sibTrans" cxnId="{010C7D16-F6D2-4BD4-A05C-0D315DF25C96}">
      <dgm:prSet/>
      <dgm:spPr/>
      <dgm:t>
        <a:bodyPr/>
        <a:lstStyle/>
        <a:p>
          <a:endParaRPr lang="en-GB"/>
        </a:p>
      </dgm:t>
    </dgm:pt>
    <dgm:pt modelId="{C8246BA4-FF77-424B-9D64-36831915DA22}" type="parTrans" cxnId="{010C7D16-F6D2-4BD4-A05C-0D315DF25C96}">
      <dgm:prSet/>
      <dgm:spPr/>
      <dgm:t>
        <a:bodyPr/>
        <a:lstStyle/>
        <a:p>
          <a:endParaRPr lang="en-GB"/>
        </a:p>
      </dgm:t>
    </dgm:pt>
    <dgm:pt modelId="{CBB525A1-72C4-4E03-98BE-05F644DDAFEB}" type="pres">
      <dgm:prSet presAssocID="{D622E2D5-1894-4187-997F-57CA275C153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FFD8C91-5B50-457D-ACD5-8879CC874218}" type="pres">
      <dgm:prSet presAssocID="{E05E931F-9DDD-4D89-9244-B729C496254D}" presName="circle1" presStyleLbl="node1" presStyleIdx="0" presStyleCnt="2"/>
      <dgm:spPr/>
    </dgm:pt>
    <dgm:pt modelId="{293D8A57-AAFD-4CE9-9590-B01FB4B2D657}" type="pres">
      <dgm:prSet presAssocID="{E05E931F-9DDD-4D89-9244-B729C496254D}" presName="space" presStyleCnt="0"/>
      <dgm:spPr/>
    </dgm:pt>
    <dgm:pt modelId="{CAB95650-32DD-4205-9C76-70B9FC969A1D}" type="pres">
      <dgm:prSet presAssocID="{E05E931F-9DDD-4D89-9244-B729C496254D}" presName="rect1" presStyleLbl="alignAcc1" presStyleIdx="0" presStyleCnt="2"/>
      <dgm:spPr/>
    </dgm:pt>
    <dgm:pt modelId="{E4D38A10-85FB-46A7-8D1E-E660C10A3725}" type="pres">
      <dgm:prSet presAssocID="{DF37E679-88B6-41E1-9B66-EC0CFE7B8D45}" presName="vertSpace2" presStyleLbl="node1" presStyleIdx="0" presStyleCnt="2"/>
      <dgm:spPr/>
    </dgm:pt>
    <dgm:pt modelId="{B5451F67-2EB7-4BCB-8D10-D1ECFC00F251}" type="pres">
      <dgm:prSet presAssocID="{DF37E679-88B6-41E1-9B66-EC0CFE7B8D45}" presName="circle2" presStyleLbl="node1" presStyleIdx="1" presStyleCnt="2"/>
      <dgm:spPr/>
    </dgm:pt>
    <dgm:pt modelId="{229ED1DA-1111-41CB-8877-499C926EDFE1}" type="pres">
      <dgm:prSet presAssocID="{DF37E679-88B6-41E1-9B66-EC0CFE7B8D45}" presName="rect2" presStyleLbl="alignAcc1" presStyleIdx="1" presStyleCnt="2"/>
      <dgm:spPr/>
    </dgm:pt>
    <dgm:pt modelId="{C9F38682-BB59-4DE1-AF79-E16C3C45E469}" type="pres">
      <dgm:prSet presAssocID="{E05E931F-9DDD-4D89-9244-B729C496254D}" presName="rect1ParTx" presStyleLbl="alignAcc1" presStyleIdx="1" presStyleCnt="2">
        <dgm:presLayoutVars>
          <dgm:chMax val="1"/>
          <dgm:bulletEnabled val="1"/>
        </dgm:presLayoutVars>
      </dgm:prSet>
      <dgm:spPr/>
    </dgm:pt>
    <dgm:pt modelId="{E5AC5AB1-D1ED-4362-BDA6-9FD7DFB8C1C4}" type="pres">
      <dgm:prSet presAssocID="{E05E931F-9DDD-4D89-9244-B729C496254D}" presName="rect1ChTx" presStyleLbl="alignAcc1" presStyleIdx="1" presStyleCnt="2">
        <dgm:presLayoutVars>
          <dgm:bulletEnabled val="1"/>
        </dgm:presLayoutVars>
      </dgm:prSet>
      <dgm:spPr/>
    </dgm:pt>
    <dgm:pt modelId="{5D55B312-1A56-41C6-A9D0-E0621D950818}" type="pres">
      <dgm:prSet presAssocID="{DF37E679-88B6-41E1-9B66-EC0CFE7B8D45}" presName="rect2ParTx" presStyleLbl="alignAcc1" presStyleIdx="1" presStyleCnt="2">
        <dgm:presLayoutVars>
          <dgm:chMax val="1"/>
          <dgm:bulletEnabled val="1"/>
        </dgm:presLayoutVars>
      </dgm:prSet>
      <dgm:spPr/>
    </dgm:pt>
    <dgm:pt modelId="{CDD0867D-C142-4412-8B3D-C015EFAAD403}" type="pres">
      <dgm:prSet presAssocID="{DF37E679-88B6-41E1-9B66-EC0CFE7B8D45}" presName="rect2ChTx" presStyleLbl="alignAcc1" presStyleIdx="1" presStyleCnt="2">
        <dgm:presLayoutVars>
          <dgm:bulletEnabled val="1"/>
        </dgm:presLayoutVars>
      </dgm:prSet>
      <dgm:spPr/>
    </dgm:pt>
  </dgm:ptLst>
  <dgm:cxnLst>
    <dgm:cxn modelId="{C6A04107-1A7E-4B9B-92C4-7F2430740D6A}" type="presOf" srcId="{9D75934B-D370-4D54-975F-C8080D6D6D76}" destId="{CDD0867D-C142-4412-8B3D-C015EFAAD403}" srcOrd="0" destOrd="0" presId="urn:microsoft.com/office/officeart/2005/8/layout/target3"/>
    <dgm:cxn modelId="{6AE0AD15-43B2-45A4-B98B-6C8D48F50C16}" type="presOf" srcId="{DF37E679-88B6-41E1-9B66-EC0CFE7B8D45}" destId="{5D55B312-1A56-41C6-A9D0-E0621D950818}" srcOrd="1" destOrd="0" presId="urn:microsoft.com/office/officeart/2005/8/layout/target3"/>
    <dgm:cxn modelId="{010C7D16-F6D2-4BD4-A05C-0D315DF25C96}" srcId="{D622E2D5-1894-4187-997F-57CA275C1533}" destId="{E05E931F-9DDD-4D89-9244-B729C496254D}" srcOrd="0" destOrd="0" parTransId="{C8246BA4-FF77-424B-9D64-36831915DA22}" sibTransId="{2E73298E-778F-47A4-9F3F-41E204369730}"/>
    <dgm:cxn modelId="{2FC4DC26-F898-475B-836F-5D13CD792C1C}" type="presOf" srcId="{E05E931F-9DDD-4D89-9244-B729C496254D}" destId="{C9F38682-BB59-4DE1-AF79-E16C3C45E469}" srcOrd="1" destOrd="0" presId="urn:microsoft.com/office/officeart/2005/8/layout/target3"/>
    <dgm:cxn modelId="{01A3253F-9AF3-47C4-8D6D-3F7AB2084DB0}" srcId="{DF37E679-88B6-41E1-9B66-EC0CFE7B8D45}" destId="{7CBD02F2-CCA0-43DA-A9D3-4A92763D98B3}" srcOrd="1" destOrd="0" parTransId="{D091931B-434E-40A6-B47D-002291EB09D4}" sibTransId="{A57BFB78-7C97-4D45-A802-41A47794D7F1}"/>
    <dgm:cxn modelId="{99D2DD41-A30D-4002-8A92-984404399F9E}" type="presOf" srcId="{B6E8C055-7A31-4E1C-A2DD-564BAD4D0F69}" destId="{CDD0867D-C142-4412-8B3D-C015EFAAD403}" srcOrd="0" destOrd="3" presId="urn:microsoft.com/office/officeart/2005/8/layout/target3"/>
    <dgm:cxn modelId="{ED0CC364-C8B3-4399-93BF-11B622C62A03}" type="presOf" srcId="{4A558D7E-1FB5-4FB7-834A-E6FED4FDDA61}" destId="{CDD0867D-C142-4412-8B3D-C015EFAAD403}" srcOrd="0" destOrd="2" presId="urn:microsoft.com/office/officeart/2005/8/layout/target3"/>
    <dgm:cxn modelId="{4E6C2973-15A2-4A35-8991-A7D1EDA189F2}" type="presOf" srcId="{DF37E679-88B6-41E1-9B66-EC0CFE7B8D45}" destId="{229ED1DA-1111-41CB-8877-499C926EDFE1}" srcOrd="0" destOrd="0" presId="urn:microsoft.com/office/officeart/2005/8/layout/target3"/>
    <dgm:cxn modelId="{46982558-7356-4B69-B253-9366671E5F6E}" srcId="{DF37E679-88B6-41E1-9B66-EC0CFE7B8D45}" destId="{B6E8C055-7A31-4E1C-A2DD-564BAD4D0F69}" srcOrd="3" destOrd="0" parTransId="{239958F2-C2CD-4203-A1B5-71AB2EC2A3E5}" sibTransId="{A2B5245D-03D4-47C9-96BB-6F0235B237D6}"/>
    <dgm:cxn modelId="{17CB6AA1-9D17-4E5F-98E7-CFFB57D0C9F8}" type="presOf" srcId="{D622E2D5-1894-4187-997F-57CA275C1533}" destId="{CBB525A1-72C4-4E03-98BE-05F644DDAFEB}" srcOrd="0" destOrd="0" presId="urn:microsoft.com/office/officeart/2005/8/layout/target3"/>
    <dgm:cxn modelId="{243D70A7-4007-4314-AD92-8949121BE2F9}" type="presOf" srcId="{91F22684-DB04-4938-8FF9-558E44E82FCF}" destId="{CDD0867D-C142-4412-8B3D-C015EFAAD403}" srcOrd="0" destOrd="4" presId="urn:microsoft.com/office/officeart/2005/8/layout/target3"/>
    <dgm:cxn modelId="{E5FE99BD-DC82-45CE-BF32-3110EA34C3FC}" srcId="{DF37E679-88B6-41E1-9B66-EC0CFE7B8D45}" destId="{9D75934B-D370-4D54-975F-C8080D6D6D76}" srcOrd="0" destOrd="0" parTransId="{251A27CA-0F93-4646-ABED-F4F8C41EF946}" sibTransId="{3EFC6DD4-0CEA-4FE4-BB2A-1B45B978B48A}"/>
    <dgm:cxn modelId="{EE0291CB-D6D2-44BD-BDC5-5001EF81F9D3}" srcId="{DF37E679-88B6-41E1-9B66-EC0CFE7B8D45}" destId="{91F22684-DB04-4938-8FF9-558E44E82FCF}" srcOrd="4" destOrd="0" parTransId="{7B875483-AB5A-42CF-B74D-CFA990A49C1B}" sibTransId="{FDD0298A-097C-4FC2-803A-F9809D33DEA1}"/>
    <dgm:cxn modelId="{E9FBEEDA-5D9C-47DF-A46B-C89C631FF616}" type="presOf" srcId="{E05E931F-9DDD-4D89-9244-B729C496254D}" destId="{CAB95650-32DD-4205-9C76-70B9FC969A1D}" srcOrd="0" destOrd="0" presId="urn:microsoft.com/office/officeart/2005/8/layout/target3"/>
    <dgm:cxn modelId="{1F3904E2-AFB5-4872-BB5A-F104706AD524}" srcId="{DF37E679-88B6-41E1-9B66-EC0CFE7B8D45}" destId="{4A558D7E-1FB5-4FB7-834A-E6FED4FDDA61}" srcOrd="2" destOrd="0" parTransId="{C3FA6156-18A4-4402-8679-586B63EEC822}" sibTransId="{36027C64-19F7-446B-8D0D-69C2C01167A2}"/>
    <dgm:cxn modelId="{0C65A3F0-33A9-44A6-B0B7-6DC955268DC8}" srcId="{D622E2D5-1894-4187-997F-57CA275C1533}" destId="{DF37E679-88B6-41E1-9B66-EC0CFE7B8D45}" srcOrd="1" destOrd="0" parTransId="{915666EA-2B39-456C-BDF2-9F333F704F38}" sibTransId="{9131D14B-C4F8-4362-A316-2F16FEFB333E}"/>
    <dgm:cxn modelId="{EB2330F4-4802-4314-A271-A264A8363589}" type="presOf" srcId="{7CBD02F2-CCA0-43DA-A9D3-4A92763D98B3}" destId="{CDD0867D-C142-4412-8B3D-C015EFAAD403}" srcOrd="0" destOrd="1" presId="urn:microsoft.com/office/officeart/2005/8/layout/target3"/>
    <dgm:cxn modelId="{A9EEA0A8-3E2A-41D3-9A27-00B8D7E52111}" type="presParOf" srcId="{CBB525A1-72C4-4E03-98BE-05F644DDAFEB}" destId="{3FFD8C91-5B50-457D-ACD5-8879CC874218}" srcOrd="0" destOrd="0" presId="urn:microsoft.com/office/officeart/2005/8/layout/target3"/>
    <dgm:cxn modelId="{D1757AC9-881D-4EF0-BDB3-9FD897F0F68B}" type="presParOf" srcId="{CBB525A1-72C4-4E03-98BE-05F644DDAFEB}" destId="{293D8A57-AAFD-4CE9-9590-B01FB4B2D657}" srcOrd="1" destOrd="0" presId="urn:microsoft.com/office/officeart/2005/8/layout/target3"/>
    <dgm:cxn modelId="{B7D3FF10-B373-4CF4-B152-EB618CBCC476}" type="presParOf" srcId="{CBB525A1-72C4-4E03-98BE-05F644DDAFEB}" destId="{CAB95650-32DD-4205-9C76-70B9FC969A1D}" srcOrd="2" destOrd="0" presId="urn:microsoft.com/office/officeart/2005/8/layout/target3"/>
    <dgm:cxn modelId="{D12D40BC-C61D-4A18-91CD-B4F55F4712DA}" type="presParOf" srcId="{CBB525A1-72C4-4E03-98BE-05F644DDAFEB}" destId="{E4D38A10-85FB-46A7-8D1E-E660C10A3725}" srcOrd="3" destOrd="0" presId="urn:microsoft.com/office/officeart/2005/8/layout/target3"/>
    <dgm:cxn modelId="{4316311E-8A1F-44E0-8EF7-F7492455890E}" type="presParOf" srcId="{CBB525A1-72C4-4E03-98BE-05F644DDAFEB}" destId="{B5451F67-2EB7-4BCB-8D10-D1ECFC00F251}" srcOrd="4" destOrd="0" presId="urn:microsoft.com/office/officeart/2005/8/layout/target3"/>
    <dgm:cxn modelId="{29A5A4B2-DC1D-4753-9D4C-7BDA3541D456}" type="presParOf" srcId="{CBB525A1-72C4-4E03-98BE-05F644DDAFEB}" destId="{229ED1DA-1111-41CB-8877-499C926EDFE1}" srcOrd="5" destOrd="0" presId="urn:microsoft.com/office/officeart/2005/8/layout/target3"/>
    <dgm:cxn modelId="{AC4B754E-45D5-4C2A-B04E-668EC61CBB7C}" type="presParOf" srcId="{CBB525A1-72C4-4E03-98BE-05F644DDAFEB}" destId="{C9F38682-BB59-4DE1-AF79-E16C3C45E469}" srcOrd="6" destOrd="0" presId="urn:microsoft.com/office/officeart/2005/8/layout/target3"/>
    <dgm:cxn modelId="{696D208D-1440-4FAC-8D27-F9D63E241CCC}" type="presParOf" srcId="{CBB525A1-72C4-4E03-98BE-05F644DDAFEB}" destId="{E5AC5AB1-D1ED-4362-BDA6-9FD7DFB8C1C4}" srcOrd="7" destOrd="0" presId="urn:microsoft.com/office/officeart/2005/8/layout/target3"/>
    <dgm:cxn modelId="{2D68F44F-6E7F-4DE9-AB2E-38D640C49836}" type="presParOf" srcId="{CBB525A1-72C4-4E03-98BE-05F644DDAFEB}" destId="{5D55B312-1A56-41C6-A9D0-E0621D950818}" srcOrd="8" destOrd="0" presId="urn:microsoft.com/office/officeart/2005/8/layout/target3"/>
    <dgm:cxn modelId="{FCCC3A46-12B2-4DC4-9594-6F225698FD00}" type="presParOf" srcId="{CBB525A1-72C4-4E03-98BE-05F644DDAFEB}" destId="{CDD0867D-C142-4412-8B3D-C015EFAAD403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6B8DB-C123-47D9-9AF5-B7569F24F451}">
      <dsp:nvSpPr>
        <dsp:cNvPr id="0" name=""/>
        <dsp:cNvSpPr/>
      </dsp:nvSpPr>
      <dsp:spPr>
        <a:xfrm rot="5400000">
          <a:off x="-252777" y="253382"/>
          <a:ext cx="1685183" cy="1179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noProof="0" dirty="0"/>
            <a:t>Language description</a:t>
          </a:r>
        </a:p>
      </dsp:txBody>
      <dsp:txXfrm rot="-5400000">
        <a:off x="1" y="590418"/>
        <a:ext cx="1179628" cy="505555"/>
      </dsp:txXfrm>
    </dsp:sp>
    <dsp:sp modelId="{3857DE8E-838E-4519-B807-A377D6182B5D}">
      <dsp:nvSpPr>
        <dsp:cNvPr id="0" name=""/>
        <dsp:cNvSpPr/>
      </dsp:nvSpPr>
      <dsp:spPr>
        <a:xfrm rot="5400000">
          <a:off x="2284167" y="-1103934"/>
          <a:ext cx="1095369" cy="33044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competences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use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strategies</a:t>
          </a:r>
        </a:p>
      </dsp:txBody>
      <dsp:txXfrm rot="-5400000">
        <a:off x="1179628" y="54077"/>
        <a:ext cx="3250975" cy="988425"/>
      </dsp:txXfrm>
    </dsp:sp>
    <dsp:sp modelId="{BAE151D3-C706-4221-9142-6CF19CE44A3A}">
      <dsp:nvSpPr>
        <dsp:cNvPr id="0" name=""/>
        <dsp:cNvSpPr/>
      </dsp:nvSpPr>
      <dsp:spPr>
        <a:xfrm rot="5400000">
          <a:off x="-252777" y="1745270"/>
          <a:ext cx="1685183" cy="1179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noProof="0" dirty="0"/>
            <a:t>Common reference levels</a:t>
          </a:r>
        </a:p>
      </dsp:txBody>
      <dsp:txXfrm rot="-5400000">
        <a:off x="1" y="2082306"/>
        <a:ext cx="1179628" cy="505555"/>
      </dsp:txXfrm>
    </dsp:sp>
    <dsp:sp modelId="{A97C4B3D-226C-4E4C-8D16-C02F1C41625B}">
      <dsp:nvSpPr>
        <dsp:cNvPr id="0" name=""/>
        <dsp:cNvSpPr/>
      </dsp:nvSpPr>
      <dsp:spPr>
        <a:xfrm rot="5400000">
          <a:off x="2284167" y="387954"/>
          <a:ext cx="1095369" cy="33044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A1-A2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B1-B2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C1-C2</a:t>
          </a:r>
        </a:p>
      </dsp:txBody>
      <dsp:txXfrm rot="-5400000">
        <a:off x="1179628" y="1545965"/>
        <a:ext cx="3250975" cy="988425"/>
      </dsp:txXfrm>
    </dsp:sp>
    <dsp:sp modelId="{D6130797-E631-4443-9D45-EB8AB2941F25}">
      <dsp:nvSpPr>
        <dsp:cNvPr id="0" name=""/>
        <dsp:cNvSpPr/>
      </dsp:nvSpPr>
      <dsp:spPr>
        <a:xfrm rot="5400000">
          <a:off x="-252777" y="3237159"/>
          <a:ext cx="1685183" cy="1179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noProof="0" dirty="0"/>
            <a:t>Goals</a:t>
          </a:r>
        </a:p>
      </dsp:txBody>
      <dsp:txXfrm rot="-5400000">
        <a:off x="1" y="3574195"/>
        <a:ext cx="1179628" cy="505555"/>
      </dsp:txXfrm>
    </dsp:sp>
    <dsp:sp modelId="{E61EAF86-9209-4026-8DC3-398EE94C6E85}">
      <dsp:nvSpPr>
        <dsp:cNvPr id="0" name=""/>
        <dsp:cNvSpPr/>
      </dsp:nvSpPr>
      <dsp:spPr>
        <a:xfrm rot="5400000">
          <a:off x="2284167" y="1879842"/>
          <a:ext cx="1095369" cy="33044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quality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comparability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plurilingual and pluricultural education</a:t>
          </a:r>
        </a:p>
      </dsp:txBody>
      <dsp:txXfrm rot="-5400000">
        <a:off x="1179628" y="3037853"/>
        <a:ext cx="3250975" cy="988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F6A08-27F5-4312-9EBC-BB2956E7626E}">
      <dsp:nvSpPr>
        <dsp:cNvPr id="0" name=""/>
        <dsp:cNvSpPr/>
      </dsp:nvSpPr>
      <dsp:spPr>
        <a:xfrm>
          <a:off x="3825928" y="2864470"/>
          <a:ext cx="2080953" cy="13479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noProof="0" dirty="0"/>
            <a:t>	Learner as a communication mediator</a:t>
          </a:r>
        </a:p>
      </dsp:txBody>
      <dsp:txXfrm>
        <a:off x="4479825" y="3231078"/>
        <a:ext cx="1397445" cy="951767"/>
      </dsp:txXfrm>
    </dsp:sp>
    <dsp:sp modelId="{9BDD091E-8C0C-4802-B77D-22FF05844921}">
      <dsp:nvSpPr>
        <dsp:cNvPr id="0" name=""/>
        <dsp:cNvSpPr/>
      </dsp:nvSpPr>
      <dsp:spPr>
        <a:xfrm>
          <a:off x="430687" y="2864470"/>
          <a:ext cx="2080953" cy="13479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noProof="0" dirty="0"/>
            <a:t>Language and culture resources</a:t>
          </a:r>
        </a:p>
      </dsp:txBody>
      <dsp:txXfrm>
        <a:off x="460298" y="3231078"/>
        <a:ext cx="1397445" cy="951767"/>
      </dsp:txXfrm>
    </dsp:sp>
    <dsp:sp modelId="{17AC1380-736A-4F71-896C-842D6C7B87A3}">
      <dsp:nvSpPr>
        <dsp:cNvPr id="0" name=""/>
        <dsp:cNvSpPr/>
      </dsp:nvSpPr>
      <dsp:spPr>
        <a:xfrm>
          <a:off x="3825928" y="0"/>
          <a:ext cx="2080953" cy="13479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kern="1200" noProof="0" dirty="0"/>
            <a:t>Learner as a social agent</a:t>
          </a:r>
        </a:p>
      </dsp:txBody>
      <dsp:txXfrm>
        <a:off x="4479825" y="29611"/>
        <a:ext cx="1397445" cy="951767"/>
      </dsp:txXfrm>
    </dsp:sp>
    <dsp:sp modelId="{36C7011E-7A29-4E2B-8157-63197F692F7B}">
      <dsp:nvSpPr>
        <dsp:cNvPr id="0" name=""/>
        <dsp:cNvSpPr/>
      </dsp:nvSpPr>
      <dsp:spPr>
        <a:xfrm>
          <a:off x="430687" y="0"/>
          <a:ext cx="2080953" cy="13479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1400" kern="1200" noProof="0" dirty="0"/>
            <a:t>Action-oriented approach</a:t>
          </a:r>
        </a:p>
      </dsp:txBody>
      <dsp:txXfrm>
        <a:off x="460298" y="29611"/>
        <a:ext cx="1397445" cy="951767"/>
      </dsp:txXfrm>
    </dsp:sp>
    <dsp:sp modelId="{E3FE163B-49EC-4E55-BC15-7469AC049D4C}">
      <dsp:nvSpPr>
        <dsp:cNvPr id="0" name=""/>
        <dsp:cNvSpPr/>
      </dsp:nvSpPr>
      <dsp:spPr>
        <a:xfrm>
          <a:off x="1302666" y="240110"/>
          <a:ext cx="1823993" cy="182399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Reception</a:t>
          </a:r>
        </a:p>
      </dsp:txBody>
      <dsp:txXfrm>
        <a:off x="1836901" y="774345"/>
        <a:ext cx="1289758" cy="1289758"/>
      </dsp:txXfrm>
    </dsp:sp>
    <dsp:sp modelId="{509F0AE3-46D8-4C0C-B63E-C39AFE423366}">
      <dsp:nvSpPr>
        <dsp:cNvPr id="0" name=""/>
        <dsp:cNvSpPr/>
      </dsp:nvSpPr>
      <dsp:spPr>
        <a:xfrm rot="5400000">
          <a:off x="3210909" y="240110"/>
          <a:ext cx="1823993" cy="182399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Production</a:t>
          </a:r>
        </a:p>
      </dsp:txBody>
      <dsp:txXfrm rot="-5400000">
        <a:off x="3210909" y="774345"/>
        <a:ext cx="1289758" cy="1289758"/>
      </dsp:txXfrm>
    </dsp:sp>
    <dsp:sp modelId="{20DE4AF7-582E-46D7-A1FD-2E0914A57DE5}">
      <dsp:nvSpPr>
        <dsp:cNvPr id="0" name=""/>
        <dsp:cNvSpPr/>
      </dsp:nvSpPr>
      <dsp:spPr>
        <a:xfrm rot="10800000">
          <a:off x="3210909" y="2148353"/>
          <a:ext cx="1823993" cy="182399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Interaction</a:t>
          </a:r>
        </a:p>
      </dsp:txBody>
      <dsp:txXfrm rot="10800000">
        <a:off x="3210909" y="2148353"/>
        <a:ext cx="1289758" cy="1289758"/>
      </dsp:txXfrm>
    </dsp:sp>
    <dsp:sp modelId="{E872632B-ED00-4C3B-A621-B70712F9409D}">
      <dsp:nvSpPr>
        <dsp:cNvPr id="0" name=""/>
        <dsp:cNvSpPr/>
      </dsp:nvSpPr>
      <dsp:spPr>
        <a:xfrm rot="16200000">
          <a:off x="1302666" y="2148353"/>
          <a:ext cx="1823993" cy="182399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Mediation</a:t>
          </a:r>
        </a:p>
      </dsp:txBody>
      <dsp:txXfrm rot="5400000">
        <a:off x="1836901" y="2148353"/>
        <a:ext cx="1289758" cy="1289758"/>
      </dsp:txXfrm>
    </dsp:sp>
    <dsp:sp modelId="{D0F5DDFA-A109-4CBC-8761-7B41A7A8A9AE}">
      <dsp:nvSpPr>
        <dsp:cNvPr id="0" name=""/>
        <dsp:cNvSpPr/>
      </dsp:nvSpPr>
      <dsp:spPr>
        <a:xfrm>
          <a:off x="2853903" y="1727107"/>
          <a:ext cx="629762" cy="54761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4871B6-6B29-4E36-B7CD-05D2A79449D5}">
      <dsp:nvSpPr>
        <dsp:cNvPr id="0" name=""/>
        <dsp:cNvSpPr/>
      </dsp:nvSpPr>
      <dsp:spPr>
        <a:xfrm rot="10800000">
          <a:off x="2853903" y="1937730"/>
          <a:ext cx="629762" cy="54761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5755B-AFCD-4A36-A985-289A3139F785}">
      <dsp:nvSpPr>
        <dsp:cNvPr id="0" name=""/>
        <dsp:cNvSpPr/>
      </dsp:nvSpPr>
      <dsp:spPr>
        <a:xfrm>
          <a:off x="1450956" y="116700"/>
          <a:ext cx="2316049" cy="80433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41F70-2D94-4511-B9B8-0B633771FAF3}">
      <dsp:nvSpPr>
        <dsp:cNvPr id="0" name=""/>
        <dsp:cNvSpPr/>
      </dsp:nvSpPr>
      <dsp:spPr>
        <a:xfrm>
          <a:off x="2388148" y="2086239"/>
          <a:ext cx="448846" cy="28726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FCAB0-8EA5-4BA8-BD82-894E3BBF9573}">
      <dsp:nvSpPr>
        <dsp:cNvPr id="0" name=""/>
        <dsp:cNvSpPr/>
      </dsp:nvSpPr>
      <dsp:spPr>
        <a:xfrm>
          <a:off x="1535339" y="2316049"/>
          <a:ext cx="2154464" cy="5386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noProof="0" dirty="0"/>
            <a:t>Developing authentic language learning and assessment tasks</a:t>
          </a:r>
        </a:p>
      </dsp:txBody>
      <dsp:txXfrm>
        <a:off x="1535339" y="2316049"/>
        <a:ext cx="2154464" cy="538616"/>
      </dsp:txXfrm>
    </dsp:sp>
    <dsp:sp modelId="{5950414E-9C7B-4091-BFD0-FA72ADFCD5AB}">
      <dsp:nvSpPr>
        <dsp:cNvPr id="0" name=""/>
        <dsp:cNvSpPr/>
      </dsp:nvSpPr>
      <dsp:spPr>
        <a:xfrm>
          <a:off x="2292992" y="983153"/>
          <a:ext cx="807924" cy="8079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noProof="0" dirty="0"/>
            <a:t>Action-oriented approach</a:t>
          </a:r>
        </a:p>
      </dsp:txBody>
      <dsp:txXfrm>
        <a:off x="2411310" y="1101471"/>
        <a:ext cx="571288" cy="571288"/>
      </dsp:txXfrm>
    </dsp:sp>
    <dsp:sp modelId="{F4928FF2-297F-4149-8D9C-FB377A59DD97}">
      <dsp:nvSpPr>
        <dsp:cNvPr id="0" name=""/>
        <dsp:cNvSpPr/>
      </dsp:nvSpPr>
      <dsp:spPr>
        <a:xfrm>
          <a:off x="1714878" y="377031"/>
          <a:ext cx="807924" cy="8079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noProof="0" dirty="0"/>
            <a:t>CEFR Companion Volume descriptors</a:t>
          </a:r>
        </a:p>
      </dsp:txBody>
      <dsp:txXfrm>
        <a:off x="1833196" y="495349"/>
        <a:ext cx="571288" cy="571288"/>
      </dsp:txXfrm>
    </dsp:sp>
    <dsp:sp modelId="{F7040009-DC3D-44DD-9E44-50E6BE328F20}">
      <dsp:nvSpPr>
        <dsp:cNvPr id="0" name=""/>
        <dsp:cNvSpPr/>
      </dsp:nvSpPr>
      <dsp:spPr>
        <a:xfrm>
          <a:off x="2540756" y="181693"/>
          <a:ext cx="807924" cy="8079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noProof="0" dirty="0"/>
            <a:t>Real-life situations</a:t>
          </a:r>
        </a:p>
      </dsp:txBody>
      <dsp:txXfrm>
        <a:off x="2659074" y="300011"/>
        <a:ext cx="571288" cy="571288"/>
      </dsp:txXfrm>
    </dsp:sp>
    <dsp:sp modelId="{290C0C1A-5BE0-4440-93D6-C5365FF1CD00}">
      <dsp:nvSpPr>
        <dsp:cNvPr id="0" name=""/>
        <dsp:cNvSpPr/>
      </dsp:nvSpPr>
      <dsp:spPr>
        <a:xfrm>
          <a:off x="1355800" y="17953"/>
          <a:ext cx="2513541" cy="201083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D8C91-5B50-457D-ACD5-8879CC874218}">
      <dsp:nvSpPr>
        <dsp:cNvPr id="0" name=""/>
        <dsp:cNvSpPr/>
      </dsp:nvSpPr>
      <dsp:spPr>
        <a:xfrm>
          <a:off x="0" y="80954"/>
          <a:ext cx="2283655" cy="22836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95650-32DD-4205-9C76-70B9FC969A1D}">
      <dsp:nvSpPr>
        <dsp:cNvPr id="0" name=""/>
        <dsp:cNvSpPr/>
      </dsp:nvSpPr>
      <dsp:spPr>
        <a:xfrm>
          <a:off x="1141827" y="80954"/>
          <a:ext cx="2664264" cy="2283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Target language</a:t>
          </a:r>
          <a:r>
            <a:rPr lang="pl-PL" sz="1800" kern="1200" noProof="0" dirty="0"/>
            <a:t> use situation</a:t>
          </a:r>
          <a:endParaRPr lang="en-US" sz="1800" kern="1200" noProof="0" dirty="0"/>
        </a:p>
      </dsp:txBody>
      <dsp:txXfrm>
        <a:off x="1141827" y="80954"/>
        <a:ext cx="1332132" cy="1084736"/>
      </dsp:txXfrm>
    </dsp:sp>
    <dsp:sp modelId="{B5451F67-2EB7-4BCB-8D10-D1ECFC00F251}">
      <dsp:nvSpPr>
        <dsp:cNvPr id="0" name=""/>
        <dsp:cNvSpPr/>
      </dsp:nvSpPr>
      <dsp:spPr>
        <a:xfrm>
          <a:off x="599459" y="1165690"/>
          <a:ext cx="1084736" cy="108473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ED1DA-1111-41CB-8877-499C926EDFE1}">
      <dsp:nvSpPr>
        <dsp:cNvPr id="0" name=""/>
        <dsp:cNvSpPr/>
      </dsp:nvSpPr>
      <dsp:spPr>
        <a:xfrm>
          <a:off x="1141827" y="1165690"/>
          <a:ext cx="2664264" cy="10847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Individual learning needs</a:t>
          </a:r>
        </a:p>
      </dsp:txBody>
      <dsp:txXfrm>
        <a:off x="1141827" y="1165690"/>
        <a:ext cx="1332132" cy="1084736"/>
      </dsp:txXfrm>
    </dsp:sp>
    <dsp:sp modelId="{CDD0867D-C142-4412-8B3D-C015EFAAD403}">
      <dsp:nvSpPr>
        <dsp:cNvPr id="0" name=""/>
        <dsp:cNvSpPr/>
      </dsp:nvSpPr>
      <dsp:spPr>
        <a:xfrm>
          <a:off x="2473959" y="1165690"/>
          <a:ext cx="1332132" cy="108473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noProof="0" dirty="0"/>
            <a:t>Motivation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noProof="0" dirty="0"/>
            <a:t>Learning style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noProof="0" dirty="0"/>
            <a:t>Available resources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noProof="0" dirty="0"/>
            <a:t>Learner’s expectations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noProof="0" dirty="0"/>
            <a:t>Time and place</a:t>
          </a:r>
        </a:p>
      </dsp:txBody>
      <dsp:txXfrm>
        <a:off x="2473959" y="1165690"/>
        <a:ext cx="1332132" cy="1084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/>
              <a:t>Slide</a:t>
            </a:r>
            <a:r>
              <a:rPr lang="pl-PL" dirty="0"/>
              <a:t> 1. How to use the CEFR Companion Volume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7430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0682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9253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909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6656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794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0884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620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7233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654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528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2824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8003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3512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989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7548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231354" y="4400550"/>
            <a:ext cx="6422834" cy="4512096"/>
          </a:xfrm>
        </p:spPr>
        <p:txBody>
          <a:bodyPr/>
          <a:lstStyle/>
          <a:p>
            <a:pPr algn="just"/>
            <a:endParaRPr lang="pl-P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35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8830B04-1C3D-063D-9F97-BDFAB3D3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1404352-DFCD-3E5C-BA20-A7B885911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CFA4EB-25B3-8668-615C-F91D3B9717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7571304-99A4-E227-363C-24A918D0B3D9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786198-FF04-1D63-AC60-06D6E166E10D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cml.at/companionvolumetoolbox" TargetMode="External"/><Relationship Id="rId5" Type="http://schemas.openxmlformats.org/officeDocument/2006/relationships/hyperlink" Target="https://creativecommons.org/licenses/by-nc-sa/4.0/deed.en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aquals.org/our-expertise/cefr/our-work-practical-resources-for-language-teaching/" TargetMode="External"/><Relationship Id="rId3" Type="http://schemas.openxmlformats.org/officeDocument/2006/relationships/hyperlink" Target="https://rm.coe.int/1680697848" TargetMode="External"/><Relationship Id="rId7" Type="http://schemas.openxmlformats.org/officeDocument/2006/relationships/hyperlink" Target="https://rm.coe.int/168069ce6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helsinki.fi/project/ceftrain/index.php.35.html" TargetMode="External"/><Relationship Id="rId5" Type="http://schemas.openxmlformats.org/officeDocument/2006/relationships/hyperlink" Target="http://www.ecml.at/CEFRqualitymatrix" TargetMode="External"/><Relationship Id="rId4" Type="http://schemas.openxmlformats.org/officeDocument/2006/relationships/hyperlink" Target="https://transformingfsl.ca/wp-content/uploads/2015/12/TAGGED_DOCUMENT_CSC605_Research_Guide_English_01.pdf" TargetMode="External"/><Relationship Id="rId9" Type="http://schemas.openxmlformats.org/officeDocument/2006/relationships/hyperlink" Target="http://www.ecml.at/prosig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m.coe.int/1680459f97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m.coe.int/common-european-framework-of-reference-for-languages-learning-teaching/16809ea0d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common-european-framework-reference-languages/cefr-descriptor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0004" y="2231620"/>
            <a:ext cx="3088806" cy="119738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How to use the CEFR Companion Volume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813" y="235573"/>
            <a:ext cx="1159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F10963-D4DD-0652-0652-D921978DD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671" y="562706"/>
            <a:ext cx="5211042" cy="523739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687E0D-B64D-79C9-EF07-BACC17C9C8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1862" y="252150"/>
            <a:ext cx="1536325" cy="993734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A1FF9772-39AA-C7C7-EF6A-71025B9FF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6127232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6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94070"/>
            <a:ext cx="9144000" cy="77557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375" y="1343868"/>
            <a:ext cx="7426631" cy="429478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055396" y="5638648"/>
            <a:ext cx="608860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000" dirty="0"/>
              <a:t>Fig. 1. </a:t>
            </a:r>
            <a:r>
              <a:rPr lang="en-US" sz="1000" dirty="0"/>
              <a:t>Needs in additional language (fictional) – postgraduate natural science</a:t>
            </a:r>
            <a:r>
              <a:rPr lang="pl-PL" sz="1000" dirty="0"/>
              <a:t> </a:t>
            </a:r>
            <a:r>
              <a:rPr lang="en-US" sz="1000" dirty="0"/>
              <a:t>(CEFR Companion Volume 2020: 38)</a:t>
            </a:r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E01122D4-664E-F0AD-33F1-36D554703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737" y="1103936"/>
            <a:ext cx="8906587" cy="890233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3. </a:t>
            </a:r>
            <a:r>
              <a:rPr lang="en-US" sz="2000" dirty="0"/>
              <a:t>Descriptors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developing learner profiles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9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94070"/>
            <a:ext cx="9144000" cy="77557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4C0732-1BD5-01C5-A45E-E27D02CA5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674" y="2410104"/>
            <a:ext cx="8986052" cy="19466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E47EBD-78FD-2BA5-B5D0-C08986A3D8CE}"/>
              </a:ext>
            </a:extLst>
          </p:cNvPr>
          <p:cNvSpPr txBox="1"/>
          <p:nvPr/>
        </p:nvSpPr>
        <p:spPr>
          <a:xfrm>
            <a:off x="3684832" y="4526441"/>
            <a:ext cx="48223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1000" dirty="0"/>
              <a:t>Fig. 2 . </a:t>
            </a:r>
            <a:r>
              <a:rPr lang="en-US" sz="1000" dirty="0"/>
              <a:t>A fictional plurilingual proficiency profile (CEFR Companion Volume 2020: 40)</a:t>
            </a:r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393176C2-4208-8C49-48F2-A64C3527B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737" y="1103936"/>
            <a:ext cx="8906587" cy="890233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3. </a:t>
            </a:r>
            <a:r>
              <a:rPr lang="en-US" sz="2000" dirty="0"/>
              <a:t>Descriptors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developing learner profiles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88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94070"/>
            <a:ext cx="9144000" cy="77557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737" y="1103936"/>
            <a:ext cx="8906587" cy="890233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3. </a:t>
            </a:r>
            <a:r>
              <a:rPr lang="en-US" sz="2000" dirty="0"/>
              <a:t>Descriptors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developing learner profiles </a:t>
            </a:r>
            <a:endParaRPr lang="en-US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752" y="2394011"/>
            <a:ext cx="8654496" cy="2257120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3382711" y="4804752"/>
            <a:ext cx="542657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1000" dirty="0">
                <a:solidFill>
                  <a:prstClr val="black"/>
                </a:solidFill>
              </a:rPr>
              <a:t>Fig. 3. </a:t>
            </a:r>
            <a:r>
              <a:rPr lang="en-US" sz="1000" dirty="0">
                <a:solidFill>
                  <a:prstClr val="black"/>
                </a:solidFill>
              </a:rPr>
              <a:t>A fictional profile of partial competences in one language (CEFR Companion Volume 2020: 40)</a:t>
            </a:r>
          </a:p>
        </p:txBody>
      </p:sp>
    </p:spTree>
    <p:extLst>
      <p:ext uri="{BB962C8B-B14F-4D97-AF65-F5344CB8AC3E}">
        <p14:creationId xmlns:p14="http://schemas.microsoft.com/office/powerpoint/2010/main" val="71607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0360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7831" y="1583127"/>
            <a:ext cx="9724293" cy="4037387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4. D</a:t>
            </a:r>
            <a:r>
              <a:rPr lang="en-GB" dirty="0"/>
              <a:t>escriptors can provide a detailed, flexible resource for:</a:t>
            </a:r>
            <a:endParaRPr lang="pl-P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‘offering a “menu” to negotiate priorities with adult learners in a process of ongoing needs analysis’ (CEFR Companion Volume 2020: 42);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l-PL" dirty="0"/>
              <a:t>in </a:t>
            </a:r>
            <a:r>
              <a:rPr lang="en-US" dirty="0"/>
              <a:t>teaching, learning and assessing languages for specific purpose</a:t>
            </a:r>
            <a:r>
              <a:rPr lang="pl-PL" dirty="0"/>
              <a:t>s</a:t>
            </a:r>
            <a:r>
              <a:rPr lang="en-US" dirty="0"/>
              <a:t> (LSP).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7579992-E818-E433-642D-E5DBE1456A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8095913"/>
              </p:ext>
            </p:extLst>
          </p:nvPr>
        </p:nvGraphicFramePr>
        <p:xfrm>
          <a:off x="3999731" y="3322341"/>
          <a:ext cx="3806092" cy="2445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4E321C3-7DA8-7D15-E345-E3FE6C55A774}"/>
              </a:ext>
            </a:extLst>
          </p:cNvPr>
          <p:cNvSpPr txBox="1"/>
          <p:nvPr/>
        </p:nvSpPr>
        <p:spPr>
          <a:xfrm>
            <a:off x="4056819" y="5739140"/>
            <a:ext cx="4078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learner’s needs according to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Hutchinson and Waters (1987:60).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5295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143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0779" y="2444819"/>
            <a:ext cx="9530441" cy="194126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/>
              <a:t>5. Descriptors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‘suggesting classroom tasks to teachers that will involve activities described in several descriptors’ (CEFR Companion Volume 2020: 42).</a:t>
            </a:r>
            <a:endParaRPr lang="pl-PL" sz="2800" dirty="0"/>
          </a:p>
          <a:p>
            <a:pPr algn="l"/>
            <a:endParaRPr lang="en-US" sz="1600" dirty="0"/>
          </a:p>
          <a:p>
            <a:pPr marL="800100" lvl="1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100" dirty="0"/>
              <a:t>Over 1800 illustrative descriptors</a:t>
            </a:r>
          </a:p>
          <a:p>
            <a:pPr marL="800100" lvl="1" indent="-342900" algn="l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100" dirty="0"/>
              <a:t>Examples of language </a:t>
            </a:r>
            <a:r>
              <a:rPr lang="pl-PL" sz="2100" dirty="0"/>
              <a:t>activities</a:t>
            </a:r>
            <a:r>
              <a:rPr lang="en-US" sz="2100" dirty="0"/>
              <a:t> in personal, public, occupational and educational domains</a:t>
            </a:r>
          </a:p>
        </p:txBody>
      </p:sp>
      <p:pic>
        <p:nvPicPr>
          <p:cNvPr id="7" name="Graphic 6" descr="Classroom outline">
            <a:extLst>
              <a:ext uri="{FF2B5EF4-FFF2-40B4-BE49-F238E27FC236}">
                <a16:creationId xmlns:a16="http://schemas.microsoft.com/office/drawing/2014/main" id="{7C0FF510-0BF9-598D-F0F9-FBFC8B4456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9107" y="3689910"/>
            <a:ext cx="1540792" cy="154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143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1" y="1862251"/>
            <a:ext cx="9620248" cy="3643603"/>
          </a:xfrm>
        </p:spPr>
        <p:txBody>
          <a:bodyPr>
            <a:normAutofit/>
          </a:bodyPr>
          <a:lstStyle/>
          <a:p>
            <a:pPr algn="l"/>
            <a:r>
              <a:rPr lang="pl-PL" dirty="0"/>
              <a:t>6. D</a:t>
            </a:r>
            <a:r>
              <a:rPr lang="en-GB" dirty="0"/>
              <a:t>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‘</a:t>
            </a:r>
            <a:r>
              <a:rPr lang="en-GB" dirty="0"/>
              <a:t>introducing criterion-referenced assessment with</a:t>
            </a:r>
            <a:r>
              <a:rPr lang="pl-PL" dirty="0"/>
              <a:t> </a:t>
            </a:r>
            <a:r>
              <a:rPr lang="en-GB" dirty="0"/>
              <a:t>criteria relating to an external framework (here</a:t>
            </a:r>
            <a:r>
              <a:rPr lang="pl-PL" dirty="0"/>
              <a:t> </a:t>
            </a:r>
            <a:r>
              <a:rPr lang="en-GB" dirty="0"/>
              <a:t>the CEFR)</a:t>
            </a:r>
            <a:r>
              <a:rPr lang="pl-PL" dirty="0"/>
              <a:t>’ (CEFR Companion Volume 2020: 42).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B505A1-8D26-C6DA-FD6E-F1950B3AFC66}"/>
              </a:ext>
            </a:extLst>
          </p:cNvPr>
          <p:cNvSpPr txBox="1"/>
          <p:nvPr/>
        </p:nvSpPr>
        <p:spPr>
          <a:xfrm>
            <a:off x="2810686" y="5382613"/>
            <a:ext cx="60943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/>
              <a:t>The different purposes of descriptors (</a:t>
            </a:r>
            <a:r>
              <a:rPr lang="pl-PL" sz="1100" dirty="0"/>
              <a:t>adapted from </a:t>
            </a:r>
            <a:r>
              <a:rPr lang="en-US" sz="1100" dirty="0"/>
              <a:t>CEFR Companion Volume 2020: 44)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06096321-517D-F5D1-6705-636B1FE4C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586661"/>
              </p:ext>
            </p:extLst>
          </p:nvPr>
        </p:nvGraphicFramePr>
        <p:xfrm>
          <a:off x="1793875" y="3176379"/>
          <a:ext cx="8128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78002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078296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0996894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44151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Descriptors of communicative activities (What the learner can do)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Descriptors of aspects of proficiency (How well the learner performs)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Of relevance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612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/>
                        <a:t>More complex descriptors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Construction of test tasks and rating criteria aligned with curriculum descriptors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/>
                        <a:t>Quality-oriented assessment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Insiders: </a:t>
                      </a:r>
                      <a:r>
                        <a:rPr lang="pl-PL" sz="1200" noProof="0" dirty="0"/>
                        <a:t>test developers, </a:t>
                      </a:r>
                      <a:r>
                        <a:rPr lang="en-US" sz="1200" noProof="0" dirty="0"/>
                        <a:t>teachers, examiners,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6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/>
                        <a:t>Simpified descriptors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External user-oriented assessment aims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Self-assessment descriptors and assessment grids for examiners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/>
                        <a:t>Outsiders: learners, admission officers, employers, etc.</a:t>
                      </a:r>
                    </a:p>
                    <a:p>
                      <a:r>
                        <a:rPr lang="en-US" sz="1200" noProof="0" dirty="0"/>
                        <a:t>Insiders: examiners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287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451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143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pl-PL" sz="3600" dirty="0"/>
              <a:t>To </a:t>
            </a:r>
            <a:r>
              <a:rPr lang="en-US" sz="3600" dirty="0"/>
              <a:t>sum up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557" y="1862251"/>
            <a:ext cx="9530441" cy="3643603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Descriptors can </a:t>
            </a:r>
            <a:r>
              <a:rPr lang="pl-PL" dirty="0"/>
              <a:t>serve as</a:t>
            </a:r>
            <a:r>
              <a:rPr lang="en-US" dirty="0"/>
              <a:t> </a:t>
            </a:r>
            <a:r>
              <a:rPr lang="pl-PL" dirty="0"/>
              <a:t>an </a:t>
            </a:r>
            <a:r>
              <a:rPr lang="en-US" dirty="0"/>
              <a:t>adaptable resource for: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relating learning aims to real-life language use;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providing transparent information about the aims of language learning and assessment to stakeholders;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offering a set of guidelines while conducting needs analysis;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inspiring teachers in the development of classroom tasks;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introducing criterion-referenced assessment with criteria relating to the CEFR framework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/>
              <a:t>aligning language teaching, learning and assessment. </a:t>
            </a:r>
          </a:p>
        </p:txBody>
      </p:sp>
      <p:pic>
        <p:nvPicPr>
          <p:cNvPr id="22" name="Grafika 21" descr="Głowa z kołami zębatymi kontur">
            <a:extLst>
              <a:ext uri="{FF2B5EF4-FFF2-40B4-BE49-F238E27FC236}">
                <a16:creationId xmlns:a16="http://schemas.microsoft.com/office/drawing/2014/main" id="{F3AE0382-0E67-4321-9552-5E8DFC64E4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3575" y="1352146"/>
            <a:ext cx="1343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21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5C222-E167-43FF-BB79-979AC21AF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401" y="540762"/>
            <a:ext cx="9419708" cy="722766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Some useful resources implementing the CEFR framework and illustrative descriptors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169609-34AA-774E-E6AD-7E84D7AE7DA1}"/>
              </a:ext>
            </a:extLst>
          </p:cNvPr>
          <p:cNvSpPr txBox="1"/>
          <p:nvPr/>
        </p:nvSpPr>
        <p:spPr>
          <a:xfrm>
            <a:off x="826477" y="1348800"/>
            <a:ext cx="1054197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/>
              <a:t>1</a:t>
            </a:r>
            <a:r>
              <a:rPr lang="en-GB" sz="1200" b="1" dirty="0"/>
              <a:t>. Web resources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</a:rPr>
              <a:t>Trim J. (ed.) (2001), “Common European Framework of Reference for Languages: Learning, teaching, assessment – A Guide for Users”,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</a:rPr>
              <a:t>Language Policy Division, Council of Europe, Strasbourg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</a:rPr>
              <a:t>.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  <a:hlinkClick r:id="rId3"/>
              </a:rPr>
              <a:t>https://rm.coe.int/1680697848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yriadPro-Regular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Pro-Regular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MyriadPro-Regular"/>
              </a:rPr>
              <a:t>Piccardo E. (2014), “From communicative to action-oriented: a research pathway”.</a:t>
            </a:r>
            <a:r>
              <a:rPr lang="pl-PL" sz="1200" dirty="0">
                <a:latin typeface="MyriadPro-Regular"/>
              </a:rPr>
              <a:t> </a:t>
            </a:r>
            <a:r>
              <a:rPr lang="pl-PL" sz="1200" dirty="0">
                <a:latin typeface="MyriadPro-Regular"/>
                <a:hlinkClick r:id="rId4"/>
              </a:rPr>
              <a:t>https://transformingfsl.ca/wp-content/uploads/ 2015/12/TAGGED DOCUMENT CSC605 ResearchGuide_English_01.pdf</a:t>
            </a:r>
            <a:endParaRPr lang="pl-PL" sz="1200" dirty="0">
              <a:latin typeface="MyriadPro-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MyriadPro-Regular"/>
              </a:rPr>
              <a:t>A quality assurance matrix for CEFR use36 (CEFR </a:t>
            </a:r>
            <a:r>
              <a:rPr lang="en-GB" sz="1200" b="0" i="0" u="none" strike="noStrike" baseline="0" dirty="0" err="1">
                <a:latin typeface="MyriadPro-Regular"/>
              </a:rPr>
              <a:t>QualiMatrix</a:t>
            </a:r>
            <a:r>
              <a:rPr lang="en-GB" sz="1200" b="0" i="0" u="none" strike="noStrike" baseline="0" dirty="0">
                <a:latin typeface="MyriadPro-Regular"/>
              </a:rPr>
              <a:t>)</a:t>
            </a:r>
            <a:r>
              <a:rPr lang="pl-PL" sz="1200" b="0" i="0" u="none" strike="noStrike" baseline="0" dirty="0">
                <a:latin typeface="MyriadPro-Regular"/>
              </a:rPr>
              <a:t>.</a:t>
            </a:r>
            <a:r>
              <a:rPr lang="en-GB" sz="1200" b="0" i="0" u="none" strike="noStrike" baseline="0" dirty="0">
                <a:latin typeface="MyriadPro-Regular"/>
              </a:rPr>
              <a:t> </a:t>
            </a:r>
            <a:r>
              <a:rPr lang="en-GB" sz="1200" dirty="0">
                <a:latin typeface="MyriadPro-Regular"/>
                <a:hlinkClick r:id="rId5"/>
              </a:rPr>
              <a:t>www.ecml.at/CEFRqualitymatrix</a:t>
            </a:r>
            <a:endParaRPr lang="en-GB" sz="1200" b="0" i="0" u="none" strike="noStrike" baseline="0" dirty="0">
              <a:latin typeface="MyriadPro-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 err="1">
                <a:latin typeface="MyriadPro-Regular"/>
              </a:rPr>
              <a:t>CEFTrain</a:t>
            </a:r>
            <a:r>
              <a:rPr lang="en-GB" sz="1200" b="0" i="0" u="none" strike="noStrike" baseline="0" dirty="0">
                <a:latin typeface="MyriadPro-Regular"/>
              </a:rPr>
              <a:t> (Common European Framework of Reference for Languages in Teacher Training).</a:t>
            </a:r>
            <a:r>
              <a:rPr lang="en-GB" sz="1200" dirty="0">
                <a:latin typeface="MyriadPro-Regular"/>
                <a:hlinkClick r:id="rId6"/>
              </a:rPr>
              <a:t> www.helsinki.fi/project/ceftrain/index.php.35.html</a:t>
            </a:r>
            <a:endParaRPr lang="pl-PL" sz="1200" b="0" i="0" u="none" strike="noStrike" baseline="0" dirty="0">
              <a:latin typeface="MyriadPro-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>
                <a:solidFill>
                  <a:srgbClr val="000000"/>
                </a:solidFill>
                <a:latin typeface="MyriadPro-Regular"/>
              </a:rPr>
              <a:t>Goullier</a:t>
            </a:r>
            <a:r>
              <a:rPr lang="en-GB" sz="1200" dirty="0">
                <a:solidFill>
                  <a:srgbClr val="000000"/>
                </a:solidFill>
                <a:latin typeface="MyriadPro-Regular"/>
              </a:rPr>
              <a:t> F. (2007), </a:t>
            </a:r>
            <a:r>
              <a:rPr lang="en-GB" sz="1200" i="1" dirty="0">
                <a:solidFill>
                  <a:srgbClr val="000000"/>
                </a:solidFill>
                <a:latin typeface="MyriadPro-It"/>
              </a:rPr>
              <a:t>Council of Europe tools for language teaching – Common European framework and portfolios</a:t>
            </a:r>
            <a:r>
              <a:rPr lang="en-GB" sz="1200" dirty="0">
                <a:solidFill>
                  <a:srgbClr val="000000"/>
                </a:solidFill>
                <a:latin typeface="MyriadPro-Regular"/>
              </a:rPr>
              <a:t>, Les Editions Didier/Council of Europe, Paris/Strasbourg</a:t>
            </a:r>
            <a:r>
              <a:rPr lang="pl-PL" sz="1200" dirty="0">
                <a:solidFill>
                  <a:srgbClr val="000000"/>
                </a:solidFill>
                <a:latin typeface="MyriadPro-Regular"/>
              </a:rPr>
              <a:t>. </a:t>
            </a:r>
            <a:r>
              <a:rPr lang="en-GB" sz="1200" dirty="0">
                <a:solidFill>
                  <a:srgbClr val="2F4799"/>
                </a:solidFill>
                <a:latin typeface="MyriadPro-Regular"/>
                <a:hlinkClick r:id="rId7"/>
              </a:rPr>
              <a:t>https://rm.coe.int/168069ce6e</a:t>
            </a:r>
            <a:r>
              <a:rPr lang="en-GB" sz="1200" dirty="0">
                <a:solidFill>
                  <a:srgbClr val="2F4799"/>
                </a:solidFill>
                <a:latin typeface="MyriadPro-Regular"/>
              </a:rPr>
              <a:t> </a:t>
            </a:r>
            <a:endParaRPr lang="en-GB" sz="1200" dirty="0">
              <a:solidFill>
                <a:srgbClr val="000000"/>
              </a:solidFill>
              <a:latin typeface="MyriadPro-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MyriadPro-Regular"/>
              </a:rPr>
              <a:t>Equals “Practical resources for language teaching”</a:t>
            </a:r>
            <a:r>
              <a:rPr lang="pl-PL" sz="1200" dirty="0">
                <a:solidFill>
                  <a:srgbClr val="000000"/>
                </a:solidFill>
                <a:latin typeface="MyriadPro-Regular"/>
              </a:rPr>
              <a:t>.</a:t>
            </a:r>
            <a:r>
              <a:rPr lang="en-GB" sz="1200" dirty="0">
                <a:solidFill>
                  <a:srgbClr val="000000"/>
                </a:solidFill>
                <a:latin typeface="MyriadPro-Regular"/>
              </a:rPr>
              <a:t> </a:t>
            </a:r>
            <a:r>
              <a:rPr lang="en-GB" sz="1200" dirty="0">
                <a:solidFill>
                  <a:srgbClr val="2F4799"/>
                </a:solidFill>
                <a:latin typeface="MyriadPro-Regular"/>
                <a:hlinkClick r:id="rId8"/>
              </a:rPr>
              <a:t>www.eaquals.org/our-expertise/cefr/our-work-practical-</a:t>
            </a:r>
            <a:r>
              <a:rPr lang="pl-PL" sz="1200" dirty="0">
                <a:solidFill>
                  <a:srgbClr val="2F4799"/>
                </a:solidFill>
                <a:latin typeface="MyriadPro-Regular"/>
                <a:hlinkClick r:id="rId8"/>
              </a:rPr>
              <a:t>resources</a:t>
            </a:r>
            <a:r>
              <a:rPr lang="de-DE" sz="1200" dirty="0">
                <a:solidFill>
                  <a:srgbClr val="2F4799"/>
                </a:solidFill>
                <a:latin typeface="MyriadPro-Regular"/>
                <a:hlinkClick r:id="rId8"/>
              </a:rPr>
              <a:t>-</a:t>
            </a:r>
            <a:r>
              <a:rPr lang="de-DE" sz="1200" dirty="0" err="1">
                <a:solidFill>
                  <a:srgbClr val="2F4799"/>
                </a:solidFill>
                <a:latin typeface="MyriadPro-Regular"/>
                <a:hlinkClick r:id="rId8"/>
              </a:rPr>
              <a:t>for</a:t>
            </a:r>
            <a:r>
              <a:rPr lang="en-GB" sz="1200" dirty="0">
                <a:solidFill>
                  <a:srgbClr val="2F4799"/>
                </a:solidFill>
                <a:latin typeface="MyriadPro-Regular"/>
                <a:hlinkClick r:id="rId8"/>
              </a:rPr>
              <a:t>-language-teaching/</a:t>
            </a:r>
            <a:r>
              <a:rPr lang="en-GB" sz="1200" dirty="0">
                <a:solidFill>
                  <a:srgbClr val="2F4799"/>
                </a:solidFill>
                <a:latin typeface="MyriadPro-Regular"/>
              </a:rPr>
              <a:t> </a:t>
            </a:r>
            <a:endParaRPr lang="en-GB" sz="1200" dirty="0">
              <a:solidFill>
                <a:srgbClr val="000000"/>
              </a:solidFill>
              <a:latin typeface="MyriadPro-Regular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MyriadPro-It"/>
              </a:rPr>
              <a:t>Beacco</a:t>
            </a:r>
            <a:r>
              <a:rPr lang="en-GB" sz="1200" dirty="0">
                <a:latin typeface="MyriadPro-It"/>
              </a:rPr>
              <a:t> J.-C., </a:t>
            </a:r>
            <a:r>
              <a:rPr lang="en-GB" sz="1200" dirty="0" err="1">
                <a:latin typeface="MyriadPro-It"/>
              </a:rPr>
              <a:t>Byram</a:t>
            </a:r>
            <a:r>
              <a:rPr lang="en-GB" sz="1200" dirty="0">
                <a:latin typeface="MyriadPro-It"/>
              </a:rPr>
              <a:t> M., </a:t>
            </a:r>
            <a:r>
              <a:rPr lang="en-GB" sz="1200" dirty="0" err="1">
                <a:latin typeface="MyriadPro-It"/>
              </a:rPr>
              <a:t>Cavalli</a:t>
            </a:r>
            <a:r>
              <a:rPr lang="en-GB" sz="1200" dirty="0">
                <a:latin typeface="MyriadPro-It"/>
              </a:rPr>
              <a:t> M., </a:t>
            </a:r>
            <a:r>
              <a:rPr lang="en-GB" sz="1200" dirty="0" err="1">
                <a:latin typeface="MyriadPro-It"/>
              </a:rPr>
              <a:t>Coste</a:t>
            </a:r>
            <a:r>
              <a:rPr lang="en-GB" sz="1200" dirty="0">
                <a:latin typeface="MyriadPro-It"/>
              </a:rPr>
              <a:t> D., </a:t>
            </a:r>
            <a:r>
              <a:rPr lang="en-GB" sz="1200" dirty="0" err="1">
                <a:latin typeface="MyriadPro-It"/>
              </a:rPr>
              <a:t>Egli</a:t>
            </a:r>
            <a:r>
              <a:rPr lang="en-GB" sz="1200" dirty="0">
                <a:latin typeface="MyriadPro-It"/>
              </a:rPr>
              <a:t> </a:t>
            </a:r>
            <a:r>
              <a:rPr lang="en-GB" sz="1200" dirty="0" err="1">
                <a:latin typeface="MyriadPro-It"/>
              </a:rPr>
              <a:t>Cuenat</a:t>
            </a:r>
            <a:r>
              <a:rPr lang="en-GB" sz="1200" dirty="0">
                <a:latin typeface="MyriadPro-It"/>
              </a:rPr>
              <a:t> M., </a:t>
            </a:r>
            <a:r>
              <a:rPr lang="en-GB" sz="1200" dirty="0" err="1">
                <a:latin typeface="MyriadPro-It"/>
              </a:rPr>
              <a:t>Goullier</a:t>
            </a:r>
            <a:r>
              <a:rPr lang="en-GB" sz="1200" dirty="0">
                <a:latin typeface="MyriadPro-It"/>
              </a:rPr>
              <a:t> F., </a:t>
            </a:r>
            <a:r>
              <a:rPr lang="en-GB" sz="1200" dirty="0" err="1">
                <a:latin typeface="MyriadPro-It"/>
              </a:rPr>
              <a:t>Panthier</a:t>
            </a:r>
            <a:r>
              <a:rPr lang="en-GB" sz="1200" dirty="0">
                <a:latin typeface="MyriadPro-It"/>
              </a:rPr>
              <a:t> J. (2016) </a:t>
            </a:r>
            <a:r>
              <a:rPr lang="en-GB" sz="1200" i="1" dirty="0">
                <a:latin typeface="MyriadPro-It"/>
              </a:rPr>
              <a:t>Guide </a:t>
            </a:r>
            <a:r>
              <a:rPr lang="en-GB" sz="1200" b="0" i="1" u="none" strike="noStrike" baseline="0" dirty="0">
                <a:latin typeface="MyriadPro-It"/>
              </a:rPr>
              <a:t>for the development and implementation of curricula for plurilingual and intercultural education</a:t>
            </a:r>
            <a:r>
              <a:rPr lang="en-GB" sz="1200" b="0" u="none" strike="noStrike" baseline="0" dirty="0">
                <a:latin typeface="MyriadPro-It"/>
              </a:rPr>
              <a:t>, Council of Europe Publishing, Strasbourg</a:t>
            </a:r>
            <a:r>
              <a:rPr lang="pl-PL" sz="1200" b="0" i="0" u="none" strike="noStrike" baseline="0" dirty="0">
                <a:latin typeface="MyriadPro-Regular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latin typeface="MyriadPro-It"/>
              </a:rPr>
              <a:t>Piccardo E., </a:t>
            </a:r>
            <a:r>
              <a:rPr lang="it-IT" sz="1200" dirty="0" err="1">
                <a:latin typeface="MyriadPro-It"/>
              </a:rPr>
              <a:t>Berchoud</a:t>
            </a:r>
            <a:r>
              <a:rPr lang="it-IT" sz="1200" dirty="0">
                <a:latin typeface="MyriadPro-It"/>
              </a:rPr>
              <a:t> M., </a:t>
            </a:r>
            <a:r>
              <a:rPr lang="it-IT" sz="1200" dirty="0" err="1">
                <a:latin typeface="MyriadPro-It"/>
              </a:rPr>
              <a:t>Cignatta</a:t>
            </a:r>
            <a:r>
              <a:rPr lang="it-IT" sz="1200" dirty="0">
                <a:latin typeface="MyriadPro-It"/>
              </a:rPr>
              <a:t> T., </a:t>
            </a:r>
            <a:r>
              <a:rPr lang="it-IT" sz="1200" dirty="0" err="1">
                <a:latin typeface="MyriadPro-It"/>
              </a:rPr>
              <a:t>Mentz</a:t>
            </a:r>
            <a:r>
              <a:rPr lang="it-IT" sz="1200" dirty="0">
                <a:latin typeface="MyriadPro-It"/>
              </a:rPr>
              <a:t> O., </a:t>
            </a:r>
            <a:r>
              <a:rPr lang="it-IT" sz="1200" dirty="0" err="1">
                <a:latin typeface="MyriadPro-It"/>
              </a:rPr>
              <a:t>Pamula</a:t>
            </a:r>
            <a:r>
              <a:rPr lang="it-IT" sz="1200" dirty="0">
                <a:latin typeface="MyriadPro-It"/>
              </a:rPr>
              <a:t> M. (2011) </a:t>
            </a:r>
            <a:r>
              <a:rPr lang="en-GB" sz="1200" b="0" i="1" u="none" strike="noStrike" baseline="0" dirty="0">
                <a:latin typeface="MyriadPro-It"/>
              </a:rPr>
              <a:t>Pathways through assessing, learning and teaching in the CEFR</a:t>
            </a:r>
            <a:r>
              <a:rPr lang="en-US" sz="1200" dirty="0">
                <a:latin typeface="MyriadPro-It"/>
              </a:rPr>
              <a:t>, Council of Europe Publishing / European Centre for Modern Languages, Strasbourg / Graz</a:t>
            </a:r>
            <a:r>
              <a:rPr lang="en-GB" sz="1200" b="0" i="0" u="none" strike="noStrike" baseline="0" dirty="0">
                <a:latin typeface="MyriadPro-Regular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MyriadPro-Regular"/>
              </a:rPr>
              <a:t>PRO-Sign: Promoting Excellence in Sign Language Instruction.</a:t>
            </a:r>
            <a:r>
              <a:rPr lang="en-GB" sz="1200" dirty="0">
                <a:solidFill>
                  <a:srgbClr val="2F4799"/>
                </a:solidFill>
                <a:latin typeface="MyriadPro-Regular"/>
              </a:rPr>
              <a:t> </a:t>
            </a:r>
            <a:r>
              <a:rPr lang="en-GB" sz="1200" dirty="0">
                <a:solidFill>
                  <a:srgbClr val="2F4799"/>
                </a:solidFill>
                <a:latin typeface="MyriadPro-Regular"/>
                <a:hlinkClick r:id="rId9"/>
              </a:rPr>
              <a:t>www.ecml.at/prosign</a:t>
            </a:r>
            <a:r>
              <a:rPr lang="en-GB" sz="1200" dirty="0">
                <a:solidFill>
                  <a:srgbClr val="2F4799"/>
                </a:solidFill>
                <a:latin typeface="MyriadPro-Regular"/>
              </a:rPr>
              <a:t> </a:t>
            </a:r>
            <a:endParaRPr lang="pl-PL" sz="1200" b="0" i="0" u="none" strike="noStrike" baseline="0" dirty="0">
              <a:latin typeface="MyriadPro-Regular"/>
            </a:endParaRPr>
          </a:p>
          <a:p>
            <a:pPr algn="l"/>
            <a:endParaRPr lang="pl-PL" sz="1200" b="0" i="0" u="none" strike="noStrike" baseline="0" dirty="0">
              <a:latin typeface="MyriadPro-Regular"/>
            </a:endParaRPr>
          </a:p>
          <a:p>
            <a:pPr algn="l"/>
            <a:r>
              <a:rPr lang="en-GB" sz="1200" b="1" i="0" u="none" strike="noStrike" baseline="0" dirty="0"/>
              <a:t>2. Books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baseline="0" dirty="0">
                <a:latin typeface="MyriadPro-Regular"/>
              </a:rPr>
              <a:t>Bourguignon C. (2010), </a:t>
            </a:r>
            <a:r>
              <a:rPr lang="fr-FR" sz="1200" b="0" i="1" u="none" strike="noStrike" baseline="0" dirty="0">
                <a:latin typeface="MyriadPro-It"/>
              </a:rPr>
              <a:t>Pour enseigner les langues avec les CERCL – Clés et conseils</a:t>
            </a:r>
            <a:r>
              <a:rPr lang="fr-FR" sz="1200" b="0" i="0" u="none" strike="noStrike" baseline="0" dirty="0">
                <a:latin typeface="MyriadPro-Regular"/>
              </a:rPr>
              <a:t>, Delagrave, Paris.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baseline="0" dirty="0">
                <a:latin typeface="MyriadPro-Regular"/>
              </a:rPr>
              <a:t>Lions-</a:t>
            </a:r>
            <a:r>
              <a:rPr lang="fr-FR" sz="1200" b="0" i="0" u="none" strike="noStrike" baseline="0" dirty="0" err="1">
                <a:latin typeface="MyriadPro-Regular"/>
              </a:rPr>
              <a:t>Olivieri</a:t>
            </a:r>
            <a:r>
              <a:rPr lang="fr-FR" sz="1200" b="0" i="0" u="none" strike="noStrike" baseline="0" dirty="0">
                <a:latin typeface="MyriadPro-Regular"/>
              </a:rPr>
              <a:t> M-L. and </a:t>
            </a:r>
            <a:r>
              <a:rPr lang="fr-FR" sz="1200" b="0" i="0" u="none" strike="noStrike" baseline="0" dirty="0" err="1">
                <a:latin typeface="MyriadPro-Regular"/>
              </a:rPr>
              <a:t>Liria</a:t>
            </a:r>
            <a:r>
              <a:rPr lang="fr-FR" sz="1200" b="0" i="0" u="none" strike="noStrike" baseline="0" dirty="0">
                <a:latin typeface="MyriadPro-Regular"/>
              </a:rPr>
              <a:t> P. (</a:t>
            </a:r>
            <a:r>
              <a:rPr lang="fr-FR" sz="1200" b="0" i="0" u="none" strike="noStrike" baseline="0" dirty="0" err="1">
                <a:latin typeface="MyriadPro-Regular"/>
              </a:rPr>
              <a:t>eds</a:t>
            </a:r>
            <a:r>
              <a:rPr lang="fr-FR" sz="1200" b="0" i="0" u="none" strike="noStrike" baseline="0" dirty="0">
                <a:latin typeface="MyriadPro-Regular"/>
              </a:rPr>
              <a:t>) (2009), </a:t>
            </a:r>
            <a:r>
              <a:rPr lang="fr-FR" sz="1200" b="0" i="1" u="none" strike="noStrike" baseline="0" dirty="0">
                <a:latin typeface="MyriadPro-It"/>
              </a:rPr>
              <a:t>L’approche actionnelle dans l’enseignement des langues. Douze articles pour mieux comprendre et faire le point</a:t>
            </a:r>
            <a:r>
              <a:rPr lang="fr-FR" sz="1200" b="0" i="0" u="none" strike="noStrike" baseline="0" dirty="0">
                <a:latin typeface="MyriadPro-Regular"/>
              </a:rPr>
              <a:t>, </a:t>
            </a:r>
            <a:r>
              <a:rPr lang="fr-FR" sz="1200" b="0" i="0" u="none" strike="noStrike" baseline="0" dirty="0" err="1">
                <a:latin typeface="MyriadPro-Regular"/>
              </a:rPr>
              <a:t>Difusion</a:t>
            </a:r>
            <a:r>
              <a:rPr lang="fr-FR" sz="1200" b="0" i="0" u="none" strike="noStrike" baseline="0" dirty="0">
                <a:latin typeface="MyriadPro-Regular"/>
              </a:rPr>
              <a:t> – Maison des Langues, Paris.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MyriadPro-Regular"/>
              </a:rPr>
              <a:t>North B. (2014), </a:t>
            </a:r>
            <a:r>
              <a:rPr lang="en-GB" sz="1200" b="0" i="1" u="none" strike="noStrike" baseline="0" dirty="0">
                <a:latin typeface="MyriadPro-It"/>
              </a:rPr>
              <a:t>The CEFR in practice</a:t>
            </a:r>
            <a:r>
              <a:rPr lang="en-GB" sz="1200" b="0" i="0" u="none" strike="noStrike" baseline="0" dirty="0">
                <a:latin typeface="MyriadPro-Regular"/>
              </a:rPr>
              <a:t>, Cambridge University Press, Cambridge.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MyriadPro-Regular"/>
              </a:rPr>
              <a:t>North B., </a:t>
            </a:r>
            <a:r>
              <a:rPr lang="en-GB" sz="1200" b="0" i="0" u="none" strike="noStrike" baseline="0" dirty="0" err="1">
                <a:latin typeface="MyriadPro-Regular"/>
              </a:rPr>
              <a:t>Angelova</a:t>
            </a:r>
            <a:r>
              <a:rPr lang="en-GB" sz="1200" b="0" i="0" u="none" strike="noStrike" baseline="0" dirty="0">
                <a:latin typeface="MyriadPro-Regular"/>
              </a:rPr>
              <a:t> M. and </a:t>
            </a:r>
            <a:r>
              <a:rPr lang="en-GB" sz="1200" b="0" i="0" u="none" strike="noStrike" baseline="0" dirty="0" err="1">
                <a:latin typeface="MyriadPro-Regular"/>
              </a:rPr>
              <a:t>Rossner</a:t>
            </a:r>
            <a:r>
              <a:rPr lang="en-GB" sz="1200" b="0" i="0" u="none" strike="noStrike" baseline="0" dirty="0">
                <a:latin typeface="MyriadPro-Regular"/>
              </a:rPr>
              <a:t> R. (2018), </a:t>
            </a:r>
            <a:r>
              <a:rPr lang="en-GB" sz="1200" b="0" i="1" u="none" strike="noStrike" baseline="0" dirty="0">
                <a:latin typeface="MyriadPro-It"/>
              </a:rPr>
              <a:t>Language course planning</a:t>
            </a:r>
            <a:r>
              <a:rPr lang="en-GB" sz="1200" b="0" i="0" u="none" strike="noStrike" baseline="0" dirty="0">
                <a:latin typeface="MyriadPro-Regular"/>
              </a:rPr>
              <a:t>, Oxford University Press, Oxford.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200" b="0" i="0" u="none" strike="noStrike" baseline="0" dirty="0">
                <a:latin typeface="MyriadPro-Regular"/>
              </a:rPr>
              <a:t>Piccardo E. and North B. (2019), </a:t>
            </a:r>
            <a:r>
              <a:rPr lang="en-GB" sz="1200" b="0" i="1" u="none" strike="noStrike" baseline="0" dirty="0">
                <a:latin typeface="MyriadPro-It"/>
              </a:rPr>
              <a:t>The action-oriented approach: a dynamic vision of language education</a:t>
            </a:r>
            <a:r>
              <a:rPr lang="en-GB" sz="1200" b="0" i="0" u="none" strike="noStrike" baseline="0" dirty="0">
                <a:latin typeface="MyriadPro-Regular"/>
              </a:rPr>
              <a:t>, Multilingual Matters,</a:t>
            </a:r>
            <a:r>
              <a:rPr lang="pl-PL" sz="1200" b="0" i="0" u="none" strike="noStrike" baseline="0" dirty="0">
                <a:latin typeface="MyriadPro-Regular"/>
              </a:rPr>
              <a:t> </a:t>
            </a:r>
            <a:r>
              <a:rPr lang="en-GB" sz="1200" b="0" i="0" u="none" strike="noStrike" baseline="0" dirty="0">
                <a:latin typeface="MyriadPro-Regular"/>
              </a:rPr>
              <a:t>Bristol.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200" b="0" i="0" u="none" strike="noStrike" baseline="0" dirty="0" err="1">
                <a:latin typeface="MyriadPro-Regular"/>
              </a:rPr>
              <a:t>Rosen</a:t>
            </a:r>
            <a:r>
              <a:rPr lang="fr-FR" sz="1200" b="0" i="0" u="none" strike="noStrike" baseline="0" dirty="0">
                <a:latin typeface="MyriadPro-Regular"/>
              </a:rPr>
              <a:t> E. and Reinhardt C. (</a:t>
            </a:r>
            <a:r>
              <a:rPr lang="fr-FR" sz="1200" b="0" i="0" u="none" strike="noStrike" baseline="0" dirty="0" err="1">
                <a:latin typeface="MyriadPro-Regular"/>
              </a:rPr>
              <a:t>eds</a:t>
            </a:r>
            <a:r>
              <a:rPr lang="fr-FR" sz="1200" b="0" i="0" u="none" strike="noStrike" baseline="0" dirty="0">
                <a:latin typeface="MyriadPro-Regular"/>
              </a:rPr>
              <a:t>) (2010), </a:t>
            </a:r>
            <a:r>
              <a:rPr lang="fr-FR" sz="1200" b="0" i="1" u="none" strike="noStrike" baseline="0" dirty="0">
                <a:latin typeface="MyriadPro-It"/>
              </a:rPr>
              <a:t>Le point sur le Cadre européen commun de référence pour les langue</a:t>
            </a:r>
            <a:r>
              <a:rPr lang="fr-FR" sz="1200" b="0" i="0" u="none" strike="noStrike" baseline="0" dirty="0">
                <a:latin typeface="MyriadPro-Regular"/>
              </a:rPr>
              <a:t>s, CLE international, Paris.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13667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5C222-E167-43FF-BB79-979AC21AF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061" y="751776"/>
            <a:ext cx="9672507" cy="72276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Bibliography: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FDA701E-DDB0-41DD-A61B-1B0E29DD9FAE}"/>
              </a:ext>
            </a:extLst>
          </p:cNvPr>
          <p:cNvSpPr txBox="1"/>
          <p:nvPr/>
        </p:nvSpPr>
        <p:spPr>
          <a:xfrm>
            <a:off x="738784" y="1690483"/>
            <a:ext cx="10714432" cy="2802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Council of Europe (2001)</a:t>
            </a:r>
            <a:r>
              <a:rPr lang="en-GB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Common European Framework of Reference for Languages: Learning, Teaching, Assessment.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Cambridge: Cambridge University Press. </a:t>
            </a:r>
            <a:r>
              <a:rPr lang="en-GB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https://rm.coe.int/1680459f97</a:t>
            </a:r>
            <a:endParaRPr lang="pl-P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Council of Europe (20</a:t>
            </a: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GB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Common European Framework of Reference for Languages: Learning, teaching, assessment. Companion volume.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Strasbourg: Council of Europe Publishing. </a:t>
            </a:r>
            <a:b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u="sng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https://rm.coe.int/common-european-framework-of-reference-for-languages-learning-teaching/16809ea0d4</a:t>
            </a:r>
            <a:endParaRPr lang="pl-PL" b="1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Hutchinson, Tom and Alan Waters</a:t>
            </a: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1987</a:t>
            </a:r>
            <a:r>
              <a:rPr lang="pl-PL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English for Specific Purposes</a:t>
            </a: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Cambridge: Cambridge University Press.</a:t>
            </a:r>
            <a:endParaRPr lang="pl-PL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375"/>
              </a:spcAft>
            </a:pPr>
            <a:endParaRPr lang="pl-PL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96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67287-BBDC-4D0A-A25C-EC97308A1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956" y="422388"/>
            <a:ext cx="9720044" cy="82452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Introduction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7C97B7-5DB2-4BC5-A628-54479FDB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219" y="1349689"/>
            <a:ext cx="3213258" cy="2343079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2200" dirty="0"/>
              <a:t>Common European Framework of Reference for Languages: Learning, teaching, assessment (CEFR) – 2001</a:t>
            </a:r>
          </a:p>
          <a:p>
            <a:pPr marL="342900" indent="-342900" algn="l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CE09F95-38F6-761A-2833-D9C629ACE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3006082"/>
              </p:ext>
            </p:extLst>
          </p:nvPr>
        </p:nvGraphicFramePr>
        <p:xfrm>
          <a:off x="4659924" y="1246910"/>
          <a:ext cx="4484076" cy="4670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9512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67287-BBDC-4D0A-A25C-EC97308A1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956" y="422388"/>
            <a:ext cx="9720044" cy="82452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Introduction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7C97B7-5DB2-4BC5-A628-54479FDB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742" y="1567542"/>
            <a:ext cx="9786258" cy="360861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2000" dirty="0"/>
              <a:t>Common European Framework of Reference for Languages: Learning, teaching, assessment –  Companion </a:t>
            </a:r>
            <a:r>
              <a:rPr lang="pl-PL" sz="2000" dirty="0"/>
              <a:t>V</a:t>
            </a:r>
            <a:r>
              <a:rPr lang="en-US" sz="2000" dirty="0"/>
              <a:t>olume (CEFR Companion </a:t>
            </a:r>
            <a:r>
              <a:rPr lang="pl-PL" sz="2000" dirty="0"/>
              <a:t>V</a:t>
            </a:r>
            <a:r>
              <a:rPr lang="en-US" sz="2000" dirty="0"/>
              <a:t>olume) – 2020</a:t>
            </a:r>
            <a:endParaRPr lang="pl-PL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1805ED-A421-827E-2A09-9E2FBF4C0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316" y="2664763"/>
            <a:ext cx="5821123" cy="283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70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67287-BBDC-4D0A-A25C-EC97308A1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956" y="422388"/>
            <a:ext cx="9720044" cy="82452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Introduction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7C97B7-5DB2-4BC5-A628-54479FDB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742" y="1567542"/>
            <a:ext cx="2205587" cy="153558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2200" dirty="0"/>
              <a:t>Conceptual framework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3BC761D-BFA3-FBAA-0B14-7E3BC2CF2D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298952"/>
              </p:ext>
            </p:extLst>
          </p:nvPr>
        </p:nvGraphicFramePr>
        <p:xfrm>
          <a:off x="3346315" y="1322771"/>
          <a:ext cx="6337570" cy="4212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432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67287-BBDC-4D0A-A25C-EC97308A1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956" y="422388"/>
            <a:ext cx="9720044" cy="82452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Introduction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7C97B7-5DB2-4BC5-A628-54479FDB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742" y="1567542"/>
            <a:ext cx="9786258" cy="360861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600"/>
              </a:spcBef>
            </a:pPr>
            <a:r>
              <a:rPr lang="en-US" sz="2200" dirty="0"/>
              <a:t>Rationale, significance and originality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54B397-3881-B84A-6DDA-EA51CECAAC1B}"/>
              </a:ext>
            </a:extLst>
          </p:cNvPr>
          <p:cNvSpPr txBox="1"/>
          <p:nvPr/>
        </p:nvSpPr>
        <p:spPr>
          <a:xfrm>
            <a:off x="1123802" y="2308465"/>
            <a:ext cx="9605744" cy="3788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new categories of mediation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descriptors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mediating texts, mediating concepts, mediating communication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descriptors of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mediation strategies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descriptors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plurilingual and pluricultural competences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descriptors of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“plus levels” and a new “Pre-A1” level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elaborate descriptors of listening, reading, online interaction, using telecommunications, and expressing reactions to creative texts</a:t>
            </a:r>
          </a:p>
          <a:p>
            <a:pPr marL="285750" lvl="0" indent="-285750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descriptors of A1, and the C levels, particularly the C2 level</a:t>
            </a:r>
          </a:p>
          <a:p>
            <a:pPr marL="285750" lvl="0" indent="-285750">
              <a:lnSpc>
                <a:spcPct val="150000"/>
              </a:lnSpc>
              <a:spcAft>
                <a:spcPts val="8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gender-neutral and “modality-inclusive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0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0732" y="379378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pl-PL" sz="3600" dirty="0"/>
              <a:t>CEFR Companion Volume </a:t>
            </a:r>
            <a:r>
              <a:rPr lang="en-US" sz="3600" dirty="0"/>
              <a:t>structure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5762" y="1451505"/>
            <a:ext cx="10325699" cy="449130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Chapter 1: 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Chapter 2: Key aspects of the CEFR for teaching and learning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Chapter 3: The CEFR illustrative scales: Communicative language activities and strategies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Chapter 4: The CEFR illustrative descriptor scales: Plurilingual and pluricultural competence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C</a:t>
            </a:r>
            <a:r>
              <a:rPr lang="en-US" sz="2200" i="0" u="none" strike="noStrike" baseline="0" dirty="0"/>
              <a:t>hapter 5: The </a:t>
            </a:r>
            <a:r>
              <a:rPr lang="en-US" sz="2200" dirty="0"/>
              <a:t>CEFR</a:t>
            </a:r>
            <a:r>
              <a:rPr lang="en-US" sz="2200" i="0" u="none" strike="noStrike" baseline="0" dirty="0"/>
              <a:t> illustrative descriptor scales: </a:t>
            </a:r>
            <a:r>
              <a:rPr lang="en-US" sz="2200" dirty="0"/>
              <a:t>C</a:t>
            </a:r>
            <a:r>
              <a:rPr lang="en-US" sz="2200" i="0" u="none" strike="noStrike" baseline="0" dirty="0"/>
              <a:t>ommunicative language competences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0" u="none" strike="noStrike" baseline="0" dirty="0"/>
              <a:t>Chapter 6: The </a:t>
            </a:r>
            <a:r>
              <a:rPr lang="en-US" sz="2200" dirty="0"/>
              <a:t>CEFR</a:t>
            </a:r>
            <a:r>
              <a:rPr lang="en-US" sz="2200" i="0" u="none" strike="noStrike" baseline="0" dirty="0"/>
              <a:t> illustrative descriptor scales: Signing competences</a:t>
            </a:r>
          </a:p>
          <a:p>
            <a:pPr algn="l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https://www.coe.int/en/web/common-european-framework-reference-languages/cefr-descriptors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i="0" u="none" strike="noStrike" baseline="0" dirty="0"/>
              <a:t>Appendices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8682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143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035333-A980-98E1-AB3F-517DD7AD8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1825422"/>
              </p:ext>
            </p:extLst>
          </p:nvPr>
        </p:nvGraphicFramePr>
        <p:xfrm>
          <a:off x="5355771" y="2098296"/>
          <a:ext cx="5225143" cy="287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odtytuł 2">
            <a:extLst>
              <a:ext uri="{FF2B5EF4-FFF2-40B4-BE49-F238E27FC236}">
                <a16:creationId xmlns:a16="http://schemas.microsoft.com/office/drawing/2014/main" id="{65B1D9F0-D008-4C22-8BF5-6DDE132E653B}"/>
              </a:ext>
            </a:extLst>
          </p:cNvPr>
          <p:cNvSpPr txBox="1">
            <a:spLocks/>
          </p:cNvSpPr>
          <p:nvPr/>
        </p:nvSpPr>
        <p:spPr>
          <a:xfrm>
            <a:off x="1137557" y="1862251"/>
            <a:ext cx="4688477" cy="364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1. D</a:t>
            </a:r>
            <a:r>
              <a:rPr lang="en-GB" dirty="0" err="1"/>
              <a:t>escriptors</a:t>
            </a:r>
            <a:r>
              <a:rPr lang="en-GB" dirty="0"/>
              <a:t>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‘relating learning aims to real-world language use,</a:t>
            </a:r>
            <a:r>
              <a:rPr lang="pl-PL" dirty="0"/>
              <a:t> </a:t>
            </a:r>
            <a:r>
              <a:rPr lang="en-GB" dirty="0"/>
              <a:t>thus providing a framework for action-oriented</a:t>
            </a:r>
            <a:r>
              <a:rPr lang="pl-PL" dirty="0"/>
              <a:t> </a:t>
            </a:r>
            <a:r>
              <a:rPr lang="en-GB" dirty="0"/>
              <a:t>learning</a:t>
            </a:r>
            <a:r>
              <a:rPr lang="pl-PL" dirty="0"/>
              <a:t>’ (CEFR Companion Volume 2020: 42).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6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143"/>
            <a:ext cx="9144000" cy="947057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558" y="1862251"/>
            <a:ext cx="6578236" cy="3643603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2. Descriptors can provide a detailed, flexible resource for: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‘providing transparent “signposting” to learners, parents or sponsors’ (CEFR Companion volume 2020: 42).</a:t>
            </a:r>
            <a:endParaRPr lang="pl-PL" dirty="0"/>
          </a:p>
          <a:p>
            <a:pPr algn="l"/>
            <a:endParaRPr lang="en-US" sz="1400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course syllabi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activity rubrics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task guidelines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test specifications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sz="1800" dirty="0"/>
              <a:t>certification</a:t>
            </a:r>
          </a:p>
        </p:txBody>
      </p:sp>
      <p:pic>
        <p:nvPicPr>
          <p:cNvPr id="6" name="Graphic 5" descr="Signpost outline">
            <a:extLst>
              <a:ext uri="{FF2B5EF4-FFF2-40B4-BE49-F238E27FC236}">
                <a16:creationId xmlns:a16="http://schemas.microsoft.com/office/drawing/2014/main" id="{4B718132-5A47-376C-FDD6-BD24645872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95093" y="1600200"/>
            <a:ext cx="3059349" cy="30593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896DA4-F548-02B6-ED61-2AB0B8DAC068}"/>
              </a:ext>
            </a:extLst>
          </p:cNvPr>
          <p:cNvSpPr txBox="1"/>
          <p:nvPr/>
        </p:nvSpPr>
        <p:spPr>
          <a:xfrm>
            <a:off x="8688188" y="2408757"/>
            <a:ext cx="836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311852-2F23-A77A-4B26-E55F2E81C5F6}"/>
              </a:ext>
            </a:extLst>
          </p:cNvPr>
          <p:cNvSpPr txBox="1"/>
          <p:nvPr/>
        </p:nvSpPr>
        <p:spPr>
          <a:xfrm>
            <a:off x="9524767" y="3159516"/>
            <a:ext cx="1051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achievements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34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3066-59D9-44C3-A6A4-E06127AAA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94070"/>
            <a:ext cx="9144000" cy="77557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How to use the CEFR Companion </a:t>
            </a:r>
            <a:r>
              <a:rPr lang="pl-PL" sz="3600" dirty="0"/>
              <a:t>Volume</a:t>
            </a:r>
            <a:endParaRPr lang="en-US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DE36E1-8FEA-494D-A3F7-6D79B0126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9700" y="1738417"/>
            <a:ext cx="8906587" cy="294555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</a:pPr>
            <a:r>
              <a:rPr lang="en-GB" dirty="0"/>
              <a:t>3. Descriptors can provide a detailed, flexible resource for: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developing learner profiles </a:t>
            </a: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facilitating the </a:t>
            </a:r>
            <a:r>
              <a:rPr lang="en-GB" sz="2400"/>
              <a:t>organisation of </a:t>
            </a:r>
            <a:r>
              <a:rPr lang="en-GB" sz="2400" dirty="0"/>
              <a:t>the teaching and learning process</a:t>
            </a:r>
          </a:p>
          <a:p>
            <a:pPr marL="800100" lvl="1" indent="-3429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different language ability profiles related to the target language use situations</a:t>
            </a:r>
          </a:p>
        </p:txBody>
      </p:sp>
    </p:spTree>
    <p:extLst>
      <p:ext uri="{BB962C8B-B14F-4D97-AF65-F5344CB8AC3E}">
        <p14:creationId xmlns:p14="http://schemas.microsoft.com/office/powerpoint/2010/main" val="149669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1585</Words>
  <Application>Microsoft Office PowerPoint</Application>
  <PresentationFormat>Widescreen</PresentationFormat>
  <Paragraphs>168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MyriadPro-It</vt:lpstr>
      <vt:lpstr>MyriadPro-Regular</vt:lpstr>
      <vt:lpstr>Times New Roman</vt:lpstr>
      <vt:lpstr>Wingdings</vt:lpstr>
      <vt:lpstr>Office Theme</vt:lpstr>
      <vt:lpstr>How to use the CEFR Companion Volume</vt:lpstr>
      <vt:lpstr>Introduction</vt:lpstr>
      <vt:lpstr>Introduction</vt:lpstr>
      <vt:lpstr>Introduction</vt:lpstr>
      <vt:lpstr>Introduction</vt:lpstr>
      <vt:lpstr>CEFR Companion Volume structure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How to use the CEFR Companion Volume</vt:lpstr>
      <vt:lpstr>To sum up</vt:lpstr>
      <vt:lpstr>Some useful resources implementing the CEFR framework and illustrative descriptors</vt:lpstr>
      <vt:lpstr>Bibliography: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166</cp:revision>
  <dcterms:created xsi:type="dcterms:W3CDTF">2020-01-08T10:10:35Z</dcterms:created>
  <dcterms:modified xsi:type="dcterms:W3CDTF">2024-06-27T08:16:12Z</dcterms:modified>
</cp:coreProperties>
</file>